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61" r:id="rId5"/>
    <p:sldId id="263" r:id="rId6"/>
    <p:sldId id="290" r:id="rId7"/>
    <p:sldId id="288" r:id="rId8"/>
    <p:sldId id="287" r:id="rId9"/>
    <p:sldId id="268" r:id="rId10"/>
    <p:sldId id="291" r:id="rId11"/>
    <p:sldId id="289" r:id="rId12"/>
    <p:sldId id="257" r:id="rId13"/>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B643"/>
    <a:srgbClr val="C6D63F"/>
    <a:srgbClr val="DA1D5B"/>
    <a:srgbClr val="87999F"/>
    <a:srgbClr val="AABEC4"/>
    <a:srgbClr val="B7C9CF"/>
    <a:srgbClr val="C5D63F"/>
    <a:srgbClr val="5AAB45"/>
    <a:srgbClr val="B9D031"/>
    <a:srgbClr val="E0E6E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6405" autoAdjust="0"/>
  </p:normalViewPr>
  <p:slideViewPr>
    <p:cSldViewPr snapToGrid="0" snapToObjects="1">
      <p:cViewPr varScale="1">
        <p:scale>
          <a:sx n="68" d="100"/>
          <a:sy n="68" d="100"/>
        </p:scale>
        <p:origin x="1386" y="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8BB7EF7-6C3E-A147-982C-ACBBDA3F0F5A}" type="slidenum">
              <a:rPr lang="fr-FR" smtClean="0"/>
              <a:t>‹N°›</a:t>
            </a:fld>
            <a:endParaRPr lang="fr-FR"/>
          </a:p>
        </p:txBody>
      </p:sp>
    </p:spTree>
    <p:extLst>
      <p:ext uri="{BB962C8B-B14F-4D97-AF65-F5344CB8AC3E}">
        <p14:creationId xmlns:p14="http://schemas.microsoft.com/office/powerpoint/2010/main" val="104682988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91ADD22-5033-EF4E-81FE-FB2CA4EC526F}" type="datetime1">
              <a:rPr lang="fr-FR" smtClean="0"/>
              <a:t>10/01/2020</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7F9888D-2F98-4F0F-B274-8E6FEE45C9FF}" type="slidenum">
              <a:rPr lang="fr-FR" smtClean="0"/>
              <a:t>‹N°›</a:t>
            </a:fld>
            <a:endParaRPr lang="fr-FR"/>
          </a:p>
        </p:txBody>
      </p:sp>
    </p:spTree>
    <p:extLst>
      <p:ext uri="{BB962C8B-B14F-4D97-AF65-F5344CB8AC3E}">
        <p14:creationId xmlns:p14="http://schemas.microsoft.com/office/powerpoint/2010/main" val="266693301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Catégorie spécifiquement française qui a notamment été portée et légitimée par les acteurs de la recherche pour justifier une spécificité des besoins d’accompagnement, et donc une spécificité de la prise en charge</a:t>
            </a:r>
          </a:p>
          <a:p>
            <a:r>
              <a:rPr lang="fr-FR" dirty="0"/>
              <a:t>On utilise parfois comme synonyme … pour qualifier des tableaux cliniques sévères, mais le fait est </a:t>
            </a:r>
          </a:p>
        </p:txBody>
      </p:sp>
      <p:sp>
        <p:nvSpPr>
          <p:cNvPr id="4" name="Espace réservé de la date 3"/>
          <p:cNvSpPr>
            <a:spLocks noGrp="1"/>
          </p:cNvSpPr>
          <p:nvPr>
            <p:ph type="dt" idx="1"/>
          </p:nvPr>
        </p:nvSpPr>
        <p:spPr/>
        <p:txBody>
          <a:bodyPr/>
          <a:lstStyle/>
          <a:p>
            <a:fld id="{891ADD22-5033-EF4E-81FE-FB2CA4EC526F}" type="datetime1">
              <a:rPr lang="fr-FR" smtClean="0"/>
              <a:t>10/01/2020</a:t>
            </a:fld>
            <a:endParaRPr lang="fr-FR"/>
          </a:p>
        </p:txBody>
      </p:sp>
      <p:sp>
        <p:nvSpPr>
          <p:cNvPr id="5" name="Espace réservé du pied de page 4"/>
          <p:cNvSpPr>
            <a:spLocks noGrp="1"/>
          </p:cNvSpPr>
          <p:nvPr>
            <p:ph type="ftr" sz="quarter" idx="4"/>
          </p:nvPr>
        </p:nvSpPr>
        <p:spPr/>
        <p:txBody>
          <a:bodyPr/>
          <a:lstStyle/>
          <a:p>
            <a:endParaRPr lang="fr-FR"/>
          </a:p>
        </p:txBody>
      </p:sp>
      <p:sp>
        <p:nvSpPr>
          <p:cNvPr id="6" name="Espace réservé du numéro de diapositive 5"/>
          <p:cNvSpPr>
            <a:spLocks noGrp="1"/>
          </p:cNvSpPr>
          <p:nvPr>
            <p:ph type="sldNum" sz="quarter" idx="5"/>
          </p:nvPr>
        </p:nvSpPr>
        <p:spPr/>
        <p:txBody>
          <a:bodyPr/>
          <a:lstStyle/>
          <a:p>
            <a:fld id="{77F9888D-2F98-4F0F-B274-8E6FEE45C9FF}" type="slidenum">
              <a:rPr lang="fr-FR" smtClean="0"/>
              <a:t>2</a:t>
            </a:fld>
            <a:endParaRPr lang="fr-FR"/>
          </a:p>
        </p:txBody>
      </p:sp>
    </p:spTree>
    <p:extLst>
      <p:ext uri="{BB962C8B-B14F-4D97-AF65-F5344CB8AC3E}">
        <p14:creationId xmlns:p14="http://schemas.microsoft.com/office/powerpoint/2010/main" val="21881321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hyperlink" Target="http://www.pour-les-personnes-agees.gouv.fr/" TargetMode="External"/><Relationship Id="rId5" Type="http://schemas.openxmlformats.org/officeDocument/2006/relationships/hyperlink" Target="https://protect-eu.mimecast.com/s/DJAGBfw48agdUr?domain=twitter.com" TargetMode="External"/><Relationship Id="rId4" Type="http://schemas.openxmlformats.org/officeDocument/2006/relationships/hyperlink" Target="http://www.cnsa.fr/"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Couverture">
    <p:spTree>
      <p:nvGrpSpPr>
        <p:cNvPr id="1" name=""/>
        <p:cNvGrpSpPr/>
        <p:nvPr/>
      </p:nvGrpSpPr>
      <p:grpSpPr>
        <a:xfrm>
          <a:off x="0" y="0"/>
          <a:ext cx="0" cy="0"/>
          <a:chOff x="0" y="0"/>
          <a:chExt cx="0" cy="0"/>
        </a:xfrm>
      </p:grpSpPr>
      <p:sp>
        <p:nvSpPr>
          <p:cNvPr id="8" name="Forme libre 7"/>
          <p:cNvSpPr/>
          <p:nvPr userDrawn="1"/>
        </p:nvSpPr>
        <p:spPr>
          <a:xfrm>
            <a:off x="-64655" y="-48028"/>
            <a:ext cx="7389219" cy="4091709"/>
          </a:xfrm>
          <a:custGeom>
            <a:avLst/>
            <a:gdLst>
              <a:gd name="connsiteX0" fmla="*/ 489584 w 7808954"/>
              <a:gd name="connsiteY0" fmla="*/ 357692 h 3590419"/>
              <a:gd name="connsiteX1" fmla="*/ 517293 w 7808954"/>
              <a:gd name="connsiteY1" fmla="*/ 3590419 h 3590419"/>
              <a:gd name="connsiteX2" fmla="*/ 7592348 w 7808954"/>
              <a:gd name="connsiteY2" fmla="*/ 856456 h 3590419"/>
              <a:gd name="connsiteX3" fmla="*/ 7195184 w 7808954"/>
              <a:gd name="connsiteY3" fmla="*/ 136019 h 3590419"/>
              <a:gd name="connsiteX4" fmla="*/ 489584 w 7808954"/>
              <a:gd name="connsiteY4" fmla="*/ 357692 h 3590419"/>
              <a:gd name="connsiteX0" fmla="*/ 12 w 7319382"/>
              <a:gd name="connsiteY0" fmla="*/ 643083 h 3875810"/>
              <a:gd name="connsiteX1" fmla="*/ 27721 w 7319382"/>
              <a:gd name="connsiteY1" fmla="*/ 3875810 h 3875810"/>
              <a:gd name="connsiteX2" fmla="*/ 7102776 w 7319382"/>
              <a:gd name="connsiteY2" fmla="*/ 1141847 h 3875810"/>
              <a:gd name="connsiteX3" fmla="*/ 6705612 w 7319382"/>
              <a:gd name="connsiteY3" fmla="*/ 421410 h 3875810"/>
              <a:gd name="connsiteX4" fmla="*/ 12 w 7319382"/>
              <a:gd name="connsiteY4" fmla="*/ 643083 h 3875810"/>
              <a:gd name="connsiteX0" fmla="*/ 0 w 7319370"/>
              <a:gd name="connsiteY0" fmla="*/ 235842 h 3468569"/>
              <a:gd name="connsiteX1" fmla="*/ 27709 w 7319370"/>
              <a:gd name="connsiteY1" fmla="*/ 3468569 h 3468569"/>
              <a:gd name="connsiteX2" fmla="*/ 7102764 w 7319370"/>
              <a:gd name="connsiteY2" fmla="*/ 734606 h 3468569"/>
              <a:gd name="connsiteX3" fmla="*/ 6705600 w 7319370"/>
              <a:gd name="connsiteY3" fmla="*/ 14169 h 3468569"/>
              <a:gd name="connsiteX4" fmla="*/ 0 w 7319370"/>
              <a:gd name="connsiteY4" fmla="*/ 235842 h 3468569"/>
              <a:gd name="connsiteX0" fmla="*/ 0 w 7319370"/>
              <a:gd name="connsiteY0" fmla="*/ 221673 h 3454400"/>
              <a:gd name="connsiteX1" fmla="*/ 27709 w 7319370"/>
              <a:gd name="connsiteY1" fmla="*/ 3454400 h 3454400"/>
              <a:gd name="connsiteX2" fmla="*/ 7102764 w 7319370"/>
              <a:gd name="connsiteY2" fmla="*/ 720437 h 3454400"/>
              <a:gd name="connsiteX3" fmla="*/ 6705600 w 7319370"/>
              <a:gd name="connsiteY3" fmla="*/ 0 h 3454400"/>
              <a:gd name="connsiteX4" fmla="*/ 0 w 7319370"/>
              <a:gd name="connsiteY4" fmla="*/ 221673 h 3454400"/>
              <a:gd name="connsiteX0" fmla="*/ 0 w 7102764"/>
              <a:gd name="connsiteY0" fmla="*/ 221673 h 3454400"/>
              <a:gd name="connsiteX1" fmla="*/ 27709 w 7102764"/>
              <a:gd name="connsiteY1" fmla="*/ 3454400 h 3454400"/>
              <a:gd name="connsiteX2" fmla="*/ 7102764 w 7102764"/>
              <a:gd name="connsiteY2" fmla="*/ 720437 h 3454400"/>
              <a:gd name="connsiteX3" fmla="*/ 6705600 w 7102764"/>
              <a:gd name="connsiteY3" fmla="*/ 0 h 3454400"/>
              <a:gd name="connsiteX4" fmla="*/ 0 w 7102764"/>
              <a:gd name="connsiteY4" fmla="*/ 221673 h 3454400"/>
              <a:gd name="connsiteX0" fmla="*/ 0 w 7103018"/>
              <a:gd name="connsiteY0" fmla="*/ 221673 h 3454400"/>
              <a:gd name="connsiteX1" fmla="*/ 27709 w 7103018"/>
              <a:gd name="connsiteY1" fmla="*/ 3454400 h 3454400"/>
              <a:gd name="connsiteX2" fmla="*/ 7102764 w 7103018"/>
              <a:gd name="connsiteY2" fmla="*/ 720437 h 3454400"/>
              <a:gd name="connsiteX3" fmla="*/ 6705600 w 7103018"/>
              <a:gd name="connsiteY3" fmla="*/ 0 h 3454400"/>
              <a:gd name="connsiteX4" fmla="*/ 0 w 7103018"/>
              <a:gd name="connsiteY4" fmla="*/ 221673 h 3454400"/>
              <a:gd name="connsiteX0" fmla="*/ 0 w 7398581"/>
              <a:gd name="connsiteY0" fmla="*/ 297 h 3537824"/>
              <a:gd name="connsiteX1" fmla="*/ 323272 w 7398581"/>
              <a:gd name="connsiteY1" fmla="*/ 3537824 h 3537824"/>
              <a:gd name="connsiteX2" fmla="*/ 7398327 w 7398581"/>
              <a:gd name="connsiteY2" fmla="*/ 803861 h 3537824"/>
              <a:gd name="connsiteX3" fmla="*/ 7001163 w 7398581"/>
              <a:gd name="connsiteY3" fmla="*/ 83424 h 3537824"/>
              <a:gd name="connsiteX4" fmla="*/ 0 w 7398581"/>
              <a:gd name="connsiteY4" fmla="*/ 297 h 3537824"/>
              <a:gd name="connsiteX0" fmla="*/ 0 w 7398581"/>
              <a:gd name="connsiteY0" fmla="*/ 297 h 4092006"/>
              <a:gd name="connsiteX1" fmla="*/ 9235 w 7398581"/>
              <a:gd name="connsiteY1" fmla="*/ 4092006 h 4092006"/>
              <a:gd name="connsiteX2" fmla="*/ 7398327 w 7398581"/>
              <a:gd name="connsiteY2" fmla="*/ 803861 h 4092006"/>
              <a:gd name="connsiteX3" fmla="*/ 7001163 w 7398581"/>
              <a:gd name="connsiteY3" fmla="*/ 83424 h 4092006"/>
              <a:gd name="connsiteX4" fmla="*/ 0 w 7398581"/>
              <a:gd name="connsiteY4" fmla="*/ 297 h 4092006"/>
              <a:gd name="connsiteX0" fmla="*/ 0 w 7398508"/>
              <a:gd name="connsiteY0" fmla="*/ 0 h 4091709"/>
              <a:gd name="connsiteX1" fmla="*/ 9235 w 7398508"/>
              <a:gd name="connsiteY1" fmla="*/ 4091709 h 4091709"/>
              <a:gd name="connsiteX2" fmla="*/ 7398327 w 7398508"/>
              <a:gd name="connsiteY2" fmla="*/ 803564 h 4091709"/>
              <a:gd name="connsiteX3" fmla="*/ 6954981 w 7398508"/>
              <a:gd name="connsiteY3" fmla="*/ 9237 h 4091709"/>
              <a:gd name="connsiteX4" fmla="*/ 0 w 7398508"/>
              <a:gd name="connsiteY4" fmla="*/ 0 h 4091709"/>
              <a:gd name="connsiteX0" fmla="*/ 0 w 7111786"/>
              <a:gd name="connsiteY0" fmla="*/ 0 h 4091709"/>
              <a:gd name="connsiteX1" fmla="*/ 9235 w 7111786"/>
              <a:gd name="connsiteY1" fmla="*/ 4091709 h 4091709"/>
              <a:gd name="connsiteX2" fmla="*/ 7028873 w 7111786"/>
              <a:gd name="connsiteY2" fmla="*/ 840510 h 4091709"/>
              <a:gd name="connsiteX3" fmla="*/ 6954981 w 7111786"/>
              <a:gd name="connsiteY3" fmla="*/ 9237 h 4091709"/>
              <a:gd name="connsiteX4" fmla="*/ 0 w 7111786"/>
              <a:gd name="connsiteY4" fmla="*/ 0 h 4091709"/>
              <a:gd name="connsiteX0" fmla="*/ 0 w 7389283"/>
              <a:gd name="connsiteY0" fmla="*/ 0 h 4091709"/>
              <a:gd name="connsiteX1" fmla="*/ 9235 w 7389283"/>
              <a:gd name="connsiteY1" fmla="*/ 4091709 h 4091709"/>
              <a:gd name="connsiteX2" fmla="*/ 7389091 w 7389283"/>
              <a:gd name="connsiteY2" fmla="*/ 785091 h 4091709"/>
              <a:gd name="connsiteX3" fmla="*/ 6954981 w 7389283"/>
              <a:gd name="connsiteY3" fmla="*/ 9237 h 4091709"/>
              <a:gd name="connsiteX4" fmla="*/ 0 w 7389283"/>
              <a:gd name="connsiteY4" fmla="*/ 0 h 4091709"/>
              <a:gd name="connsiteX0" fmla="*/ 0 w 7389172"/>
              <a:gd name="connsiteY0" fmla="*/ 0 h 4091709"/>
              <a:gd name="connsiteX1" fmla="*/ 9235 w 7389172"/>
              <a:gd name="connsiteY1" fmla="*/ 4091709 h 4091709"/>
              <a:gd name="connsiteX2" fmla="*/ 7389091 w 7389172"/>
              <a:gd name="connsiteY2" fmla="*/ 785091 h 4091709"/>
              <a:gd name="connsiteX3" fmla="*/ 6954981 w 7389172"/>
              <a:gd name="connsiteY3" fmla="*/ 9237 h 4091709"/>
              <a:gd name="connsiteX4" fmla="*/ 0 w 7389172"/>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89219" h="4091709">
                <a:moveTo>
                  <a:pt x="0" y="0"/>
                </a:moveTo>
                <a:cubicBezTo>
                  <a:pt x="4618" y="631151"/>
                  <a:pt x="-1" y="3014133"/>
                  <a:pt x="9235" y="4091709"/>
                </a:cubicBezTo>
                <a:cubicBezTo>
                  <a:pt x="3245041" y="1407008"/>
                  <a:pt x="6072909" y="1102205"/>
                  <a:pt x="7389091" y="785091"/>
                </a:cubicBezTo>
                <a:cubicBezTo>
                  <a:pt x="7395249" y="794327"/>
                  <a:pt x="7179732" y="321734"/>
                  <a:pt x="6954981" y="9237"/>
                </a:cubicBezTo>
                <a:lnTo>
                  <a:pt x="0" y="0"/>
                </a:lnTo>
                <a:close/>
              </a:path>
            </a:pathLst>
          </a:custGeom>
          <a:solidFill>
            <a:srgbClr val="6CB6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Forme libre 8"/>
          <p:cNvSpPr/>
          <p:nvPr userDrawn="1"/>
        </p:nvSpPr>
        <p:spPr>
          <a:xfrm>
            <a:off x="7952509" y="-38792"/>
            <a:ext cx="1200727" cy="4978400"/>
          </a:xfrm>
          <a:custGeom>
            <a:avLst/>
            <a:gdLst>
              <a:gd name="connsiteX0" fmla="*/ 0 w 1200727"/>
              <a:gd name="connsiteY0" fmla="*/ 479046 h 5457446"/>
              <a:gd name="connsiteX1" fmla="*/ 1191491 w 1200727"/>
              <a:gd name="connsiteY1" fmla="*/ 479046 h 5457446"/>
              <a:gd name="connsiteX2" fmla="*/ 1200727 w 1200727"/>
              <a:gd name="connsiteY2" fmla="*/ 5457446 h 5457446"/>
              <a:gd name="connsiteX3" fmla="*/ 0 w 1200727"/>
              <a:gd name="connsiteY3" fmla="*/ 479046 h 5457446"/>
              <a:gd name="connsiteX0" fmla="*/ 0 w 1200727"/>
              <a:gd name="connsiteY0" fmla="*/ 186108 h 5164508"/>
              <a:gd name="connsiteX1" fmla="*/ 1191491 w 1200727"/>
              <a:gd name="connsiteY1" fmla="*/ 186108 h 5164508"/>
              <a:gd name="connsiteX2" fmla="*/ 1200727 w 1200727"/>
              <a:gd name="connsiteY2" fmla="*/ 5164508 h 5164508"/>
              <a:gd name="connsiteX3" fmla="*/ 0 w 1200727"/>
              <a:gd name="connsiteY3" fmla="*/ 186108 h 5164508"/>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Lst>
            <a:ahLst/>
            <a:cxnLst>
              <a:cxn ang="0">
                <a:pos x="connsiteX0" y="connsiteY0"/>
              </a:cxn>
              <a:cxn ang="0">
                <a:pos x="connsiteX1" y="connsiteY1"/>
              </a:cxn>
              <a:cxn ang="0">
                <a:pos x="connsiteX2" y="connsiteY2"/>
              </a:cxn>
              <a:cxn ang="0">
                <a:pos x="connsiteX3" y="connsiteY3"/>
              </a:cxn>
            </a:cxnLst>
            <a:rect l="l" t="t" r="r" b="b"/>
            <a:pathLst>
              <a:path w="1200727" h="4978400">
                <a:moveTo>
                  <a:pt x="0" y="0"/>
                </a:moveTo>
                <a:lnTo>
                  <a:pt x="1191491" y="0"/>
                </a:lnTo>
                <a:cubicBezTo>
                  <a:pt x="1191491" y="0"/>
                  <a:pt x="1197648" y="3318933"/>
                  <a:pt x="1200727" y="4978400"/>
                </a:cubicBezTo>
                <a:cubicBezTo>
                  <a:pt x="1012921" y="3318933"/>
                  <a:pt x="862060" y="1853430"/>
                  <a:pt x="0" y="0"/>
                </a:cubicBezTo>
                <a:close/>
              </a:path>
            </a:pathLst>
          </a:custGeom>
          <a:solidFill>
            <a:srgbClr val="C6D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4" name="Image 3" descr="Lg CNSA 2017 Q.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517" y="5558450"/>
            <a:ext cx="1221413" cy="798246"/>
          </a:xfrm>
          <a:prstGeom prst="rect">
            <a:avLst/>
          </a:prstGeom>
        </p:spPr>
      </p:pic>
      <p:sp>
        <p:nvSpPr>
          <p:cNvPr id="5" name="Espace réservé du texte 2"/>
          <p:cNvSpPr>
            <a:spLocks noGrp="1"/>
          </p:cNvSpPr>
          <p:nvPr>
            <p:ph type="body" sz="quarter" idx="10"/>
          </p:nvPr>
        </p:nvSpPr>
        <p:spPr>
          <a:xfrm>
            <a:off x="2535221" y="2507615"/>
            <a:ext cx="5997592" cy="1639888"/>
          </a:xfrm>
          <a:prstGeom prst="rect">
            <a:avLst/>
          </a:prstGeom>
        </p:spPr>
        <p:txBody>
          <a:bodyPr lIns="0"/>
          <a:lstStyle>
            <a:lvl1pPr marL="0" indent="0">
              <a:buNone/>
              <a:defRPr sz="3600" b="1">
                <a:latin typeface="Arial" panose="020B0604020202020204" pitchFamily="34" charset="0"/>
                <a:cs typeface="Arial" panose="020B0604020202020204" pitchFamily="34" charset="0"/>
              </a:defRPr>
            </a:lvl1pPr>
            <a:lvl2pPr>
              <a:defRPr sz="3600" b="1">
                <a:latin typeface="Arial" panose="020B0604020202020204" pitchFamily="34" charset="0"/>
                <a:cs typeface="Arial" panose="020B0604020202020204" pitchFamily="34" charset="0"/>
              </a:defRPr>
            </a:lvl2pPr>
            <a:lvl3pPr>
              <a:defRPr sz="3600" b="1">
                <a:latin typeface="Arial" panose="020B0604020202020204" pitchFamily="34" charset="0"/>
                <a:cs typeface="Arial" panose="020B0604020202020204" pitchFamily="34" charset="0"/>
              </a:defRPr>
            </a:lvl3pPr>
            <a:lvl4pPr>
              <a:defRPr sz="3600" b="1">
                <a:latin typeface="Arial" panose="020B0604020202020204" pitchFamily="34" charset="0"/>
                <a:cs typeface="Arial" panose="020B0604020202020204" pitchFamily="34" charset="0"/>
              </a:defRPr>
            </a:lvl4pPr>
            <a:lvl5pPr>
              <a:defRPr sz="3600" b="1">
                <a:latin typeface="Arial" panose="020B0604020202020204" pitchFamily="34" charset="0"/>
                <a:cs typeface="Arial" panose="020B0604020202020204" pitchFamily="34" charset="0"/>
              </a:defRPr>
            </a:lvl5pPr>
          </a:lstStyle>
          <a:p>
            <a:pPr lvl="0"/>
            <a:r>
              <a:rPr lang="fr-FR" dirty="0"/>
              <a:t>Modifier les styles du texte du masque</a:t>
            </a:r>
          </a:p>
        </p:txBody>
      </p:sp>
      <p:cxnSp>
        <p:nvCxnSpPr>
          <p:cNvPr id="6" name="Connecteur droit 5"/>
          <p:cNvCxnSpPr/>
          <p:nvPr userDrawn="1"/>
        </p:nvCxnSpPr>
        <p:spPr>
          <a:xfrm>
            <a:off x="2540974" y="3857602"/>
            <a:ext cx="642784" cy="0"/>
          </a:xfrm>
          <a:prstGeom prst="line">
            <a:avLst/>
          </a:prstGeom>
          <a:ln w="76200" cmpd="sng">
            <a:solidFill>
              <a:srgbClr val="C6D63F"/>
            </a:solidFill>
          </a:ln>
          <a:effectLst/>
        </p:spPr>
        <p:style>
          <a:lnRef idx="2">
            <a:schemeClr val="accent1"/>
          </a:lnRef>
          <a:fillRef idx="0">
            <a:schemeClr val="accent1"/>
          </a:fillRef>
          <a:effectRef idx="1">
            <a:schemeClr val="accent1"/>
          </a:effectRef>
          <a:fontRef idx="minor">
            <a:schemeClr val="tx1"/>
          </a:fontRef>
        </p:style>
      </p:cxnSp>
      <p:sp>
        <p:nvSpPr>
          <p:cNvPr id="7" name="Espace réservé du texte 10"/>
          <p:cNvSpPr>
            <a:spLocks noGrp="1"/>
          </p:cNvSpPr>
          <p:nvPr>
            <p:ph type="body" sz="quarter" idx="11" hasCustomPrompt="1"/>
          </p:nvPr>
        </p:nvSpPr>
        <p:spPr>
          <a:xfrm>
            <a:off x="2535237" y="4156790"/>
            <a:ext cx="5997576" cy="801687"/>
          </a:xfrm>
          <a:prstGeom prst="rect">
            <a:avLst/>
          </a:prstGeom>
        </p:spPr>
        <p:txBody>
          <a:bodyPr lIns="0"/>
          <a:lstStyle>
            <a:lvl1pPr marL="0" indent="0">
              <a:buNone/>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fr-FR" dirty="0"/>
              <a:t>Sous-titre / date</a:t>
            </a:r>
          </a:p>
        </p:txBody>
      </p:sp>
    </p:spTree>
    <p:extLst>
      <p:ext uri="{BB962C8B-B14F-4D97-AF65-F5344CB8AC3E}">
        <p14:creationId xmlns:p14="http://schemas.microsoft.com/office/powerpoint/2010/main" val="1723199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calaire">
    <p:spTree>
      <p:nvGrpSpPr>
        <p:cNvPr id="1" name=""/>
        <p:cNvGrpSpPr/>
        <p:nvPr/>
      </p:nvGrpSpPr>
      <p:grpSpPr>
        <a:xfrm>
          <a:off x="0" y="0"/>
          <a:ext cx="0" cy="0"/>
          <a:chOff x="0" y="0"/>
          <a:chExt cx="0" cy="0"/>
        </a:xfrm>
      </p:grpSpPr>
      <p:sp>
        <p:nvSpPr>
          <p:cNvPr id="9" name="Forme libre 8"/>
          <p:cNvSpPr/>
          <p:nvPr userDrawn="1"/>
        </p:nvSpPr>
        <p:spPr>
          <a:xfrm rot="5400000" flipV="1">
            <a:off x="2092036" y="3482109"/>
            <a:ext cx="2078181" cy="4710547"/>
          </a:xfrm>
          <a:custGeom>
            <a:avLst/>
            <a:gdLst>
              <a:gd name="connsiteX0" fmla="*/ 0 w 1200727"/>
              <a:gd name="connsiteY0" fmla="*/ 479046 h 5457446"/>
              <a:gd name="connsiteX1" fmla="*/ 1191491 w 1200727"/>
              <a:gd name="connsiteY1" fmla="*/ 479046 h 5457446"/>
              <a:gd name="connsiteX2" fmla="*/ 1200727 w 1200727"/>
              <a:gd name="connsiteY2" fmla="*/ 5457446 h 5457446"/>
              <a:gd name="connsiteX3" fmla="*/ 0 w 1200727"/>
              <a:gd name="connsiteY3" fmla="*/ 479046 h 5457446"/>
              <a:gd name="connsiteX0" fmla="*/ 0 w 1200727"/>
              <a:gd name="connsiteY0" fmla="*/ 186108 h 5164508"/>
              <a:gd name="connsiteX1" fmla="*/ 1191491 w 1200727"/>
              <a:gd name="connsiteY1" fmla="*/ 186108 h 5164508"/>
              <a:gd name="connsiteX2" fmla="*/ 1200727 w 1200727"/>
              <a:gd name="connsiteY2" fmla="*/ 5164508 h 5164508"/>
              <a:gd name="connsiteX3" fmla="*/ 0 w 1200727"/>
              <a:gd name="connsiteY3" fmla="*/ 186108 h 5164508"/>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 name="connsiteX0" fmla="*/ 0 w 2078181"/>
              <a:gd name="connsiteY0" fmla="*/ 449031 h 4978400"/>
              <a:gd name="connsiteX1" fmla="*/ 2068945 w 2078181"/>
              <a:gd name="connsiteY1" fmla="*/ 0 h 4978400"/>
              <a:gd name="connsiteX2" fmla="*/ 2078181 w 2078181"/>
              <a:gd name="connsiteY2" fmla="*/ 4978400 h 4978400"/>
              <a:gd name="connsiteX3" fmla="*/ 0 w 2078181"/>
              <a:gd name="connsiteY3" fmla="*/ 449031 h 4978400"/>
            </a:gdLst>
            <a:ahLst/>
            <a:cxnLst>
              <a:cxn ang="0">
                <a:pos x="connsiteX0" y="connsiteY0"/>
              </a:cxn>
              <a:cxn ang="0">
                <a:pos x="connsiteX1" y="connsiteY1"/>
              </a:cxn>
              <a:cxn ang="0">
                <a:pos x="connsiteX2" y="connsiteY2"/>
              </a:cxn>
              <a:cxn ang="0">
                <a:pos x="connsiteX3" y="connsiteY3"/>
              </a:cxn>
            </a:cxnLst>
            <a:rect l="l" t="t" r="r" b="b"/>
            <a:pathLst>
              <a:path w="2078181" h="4978400">
                <a:moveTo>
                  <a:pt x="0" y="449031"/>
                </a:moveTo>
                <a:cubicBezTo>
                  <a:pt x="837430" y="94362"/>
                  <a:pt x="1416243" y="32538"/>
                  <a:pt x="2068945" y="0"/>
                </a:cubicBezTo>
                <a:cubicBezTo>
                  <a:pt x="2068945" y="0"/>
                  <a:pt x="2075102" y="3318933"/>
                  <a:pt x="2078181" y="4978400"/>
                </a:cubicBezTo>
                <a:cubicBezTo>
                  <a:pt x="1677939" y="3299410"/>
                  <a:pt x="1046787" y="1794860"/>
                  <a:pt x="0" y="449031"/>
                </a:cubicBezTo>
                <a:close/>
              </a:path>
            </a:pathLst>
          </a:custGeom>
          <a:solidFill>
            <a:srgbClr val="6CB6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orme libre 9"/>
          <p:cNvSpPr/>
          <p:nvPr userDrawn="1"/>
        </p:nvSpPr>
        <p:spPr>
          <a:xfrm>
            <a:off x="1" y="-2990"/>
            <a:ext cx="2857479" cy="6860990"/>
          </a:xfrm>
          <a:custGeom>
            <a:avLst/>
            <a:gdLst>
              <a:gd name="connsiteX0" fmla="*/ 489584 w 7808954"/>
              <a:gd name="connsiteY0" fmla="*/ 357692 h 3590419"/>
              <a:gd name="connsiteX1" fmla="*/ 517293 w 7808954"/>
              <a:gd name="connsiteY1" fmla="*/ 3590419 h 3590419"/>
              <a:gd name="connsiteX2" fmla="*/ 7592348 w 7808954"/>
              <a:gd name="connsiteY2" fmla="*/ 856456 h 3590419"/>
              <a:gd name="connsiteX3" fmla="*/ 7195184 w 7808954"/>
              <a:gd name="connsiteY3" fmla="*/ 136019 h 3590419"/>
              <a:gd name="connsiteX4" fmla="*/ 489584 w 7808954"/>
              <a:gd name="connsiteY4" fmla="*/ 357692 h 3590419"/>
              <a:gd name="connsiteX0" fmla="*/ 12 w 7319382"/>
              <a:gd name="connsiteY0" fmla="*/ 643083 h 3875810"/>
              <a:gd name="connsiteX1" fmla="*/ 27721 w 7319382"/>
              <a:gd name="connsiteY1" fmla="*/ 3875810 h 3875810"/>
              <a:gd name="connsiteX2" fmla="*/ 7102776 w 7319382"/>
              <a:gd name="connsiteY2" fmla="*/ 1141847 h 3875810"/>
              <a:gd name="connsiteX3" fmla="*/ 6705612 w 7319382"/>
              <a:gd name="connsiteY3" fmla="*/ 421410 h 3875810"/>
              <a:gd name="connsiteX4" fmla="*/ 12 w 7319382"/>
              <a:gd name="connsiteY4" fmla="*/ 643083 h 3875810"/>
              <a:gd name="connsiteX0" fmla="*/ 0 w 7319370"/>
              <a:gd name="connsiteY0" fmla="*/ 235842 h 3468569"/>
              <a:gd name="connsiteX1" fmla="*/ 27709 w 7319370"/>
              <a:gd name="connsiteY1" fmla="*/ 3468569 h 3468569"/>
              <a:gd name="connsiteX2" fmla="*/ 7102764 w 7319370"/>
              <a:gd name="connsiteY2" fmla="*/ 734606 h 3468569"/>
              <a:gd name="connsiteX3" fmla="*/ 6705600 w 7319370"/>
              <a:gd name="connsiteY3" fmla="*/ 14169 h 3468569"/>
              <a:gd name="connsiteX4" fmla="*/ 0 w 7319370"/>
              <a:gd name="connsiteY4" fmla="*/ 235842 h 3468569"/>
              <a:gd name="connsiteX0" fmla="*/ 0 w 7319370"/>
              <a:gd name="connsiteY0" fmla="*/ 221673 h 3454400"/>
              <a:gd name="connsiteX1" fmla="*/ 27709 w 7319370"/>
              <a:gd name="connsiteY1" fmla="*/ 3454400 h 3454400"/>
              <a:gd name="connsiteX2" fmla="*/ 7102764 w 7319370"/>
              <a:gd name="connsiteY2" fmla="*/ 720437 h 3454400"/>
              <a:gd name="connsiteX3" fmla="*/ 6705600 w 7319370"/>
              <a:gd name="connsiteY3" fmla="*/ 0 h 3454400"/>
              <a:gd name="connsiteX4" fmla="*/ 0 w 7319370"/>
              <a:gd name="connsiteY4" fmla="*/ 221673 h 3454400"/>
              <a:gd name="connsiteX0" fmla="*/ 0 w 7102764"/>
              <a:gd name="connsiteY0" fmla="*/ 221673 h 3454400"/>
              <a:gd name="connsiteX1" fmla="*/ 27709 w 7102764"/>
              <a:gd name="connsiteY1" fmla="*/ 3454400 h 3454400"/>
              <a:gd name="connsiteX2" fmla="*/ 7102764 w 7102764"/>
              <a:gd name="connsiteY2" fmla="*/ 720437 h 3454400"/>
              <a:gd name="connsiteX3" fmla="*/ 6705600 w 7102764"/>
              <a:gd name="connsiteY3" fmla="*/ 0 h 3454400"/>
              <a:gd name="connsiteX4" fmla="*/ 0 w 7102764"/>
              <a:gd name="connsiteY4" fmla="*/ 221673 h 3454400"/>
              <a:gd name="connsiteX0" fmla="*/ 0 w 7103018"/>
              <a:gd name="connsiteY0" fmla="*/ 221673 h 3454400"/>
              <a:gd name="connsiteX1" fmla="*/ 27709 w 7103018"/>
              <a:gd name="connsiteY1" fmla="*/ 3454400 h 3454400"/>
              <a:gd name="connsiteX2" fmla="*/ 7102764 w 7103018"/>
              <a:gd name="connsiteY2" fmla="*/ 720437 h 3454400"/>
              <a:gd name="connsiteX3" fmla="*/ 6705600 w 7103018"/>
              <a:gd name="connsiteY3" fmla="*/ 0 h 3454400"/>
              <a:gd name="connsiteX4" fmla="*/ 0 w 7103018"/>
              <a:gd name="connsiteY4" fmla="*/ 221673 h 3454400"/>
              <a:gd name="connsiteX0" fmla="*/ 0 w 7398581"/>
              <a:gd name="connsiteY0" fmla="*/ 297 h 3537824"/>
              <a:gd name="connsiteX1" fmla="*/ 323272 w 7398581"/>
              <a:gd name="connsiteY1" fmla="*/ 3537824 h 3537824"/>
              <a:gd name="connsiteX2" fmla="*/ 7398327 w 7398581"/>
              <a:gd name="connsiteY2" fmla="*/ 803861 h 3537824"/>
              <a:gd name="connsiteX3" fmla="*/ 7001163 w 7398581"/>
              <a:gd name="connsiteY3" fmla="*/ 83424 h 3537824"/>
              <a:gd name="connsiteX4" fmla="*/ 0 w 7398581"/>
              <a:gd name="connsiteY4" fmla="*/ 297 h 3537824"/>
              <a:gd name="connsiteX0" fmla="*/ 0 w 7398581"/>
              <a:gd name="connsiteY0" fmla="*/ 297 h 4092006"/>
              <a:gd name="connsiteX1" fmla="*/ 9235 w 7398581"/>
              <a:gd name="connsiteY1" fmla="*/ 4092006 h 4092006"/>
              <a:gd name="connsiteX2" fmla="*/ 7398327 w 7398581"/>
              <a:gd name="connsiteY2" fmla="*/ 803861 h 4092006"/>
              <a:gd name="connsiteX3" fmla="*/ 7001163 w 7398581"/>
              <a:gd name="connsiteY3" fmla="*/ 83424 h 4092006"/>
              <a:gd name="connsiteX4" fmla="*/ 0 w 7398581"/>
              <a:gd name="connsiteY4" fmla="*/ 297 h 4092006"/>
              <a:gd name="connsiteX0" fmla="*/ 0 w 7398508"/>
              <a:gd name="connsiteY0" fmla="*/ 0 h 4091709"/>
              <a:gd name="connsiteX1" fmla="*/ 9235 w 7398508"/>
              <a:gd name="connsiteY1" fmla="*/ 4091709 h 4091709"/>
              <a:gd name="connsiteX2" fmla="*/ 7398327 w 7398508"/>
              <a:gd name="connsiteY2" fmla="*/ 803564 h 4091709"/>
              <a:gd name="connsiteX3" fmla="*/ 6954981 w 7398508"/>
              <a:gd name="connsiteY3" fmla="*/ 9237 h 4091709"/>
              <a:gd name="connsiteX4" fmla="*/ 0 w 7398508"/>
              <a:gd name="connsiteY4" fmla="*/ 0 h 4091709"/>
              <a:gd name="connsiteX0" fmla="*/ 0 w 7111786"/>
              <a:gd name="connsiteY0" fmla="*/ 0 h 4091709"/>
              <a:gd name="connsiteX1" fmla="*/ 9235 w 7111786"/>
              <a:gd name="connsiteY1" fmla="*/ 4091709 h 4091709"/>
              <a:gd name="connsiteX2" fmla="*/ 7028873 w 7111786"/>
              <a:gd name="connsiteY2" fmla="*/ 840510 h 4091709"/>
              <a:gd name="connsiteX3" fmla="*/ 6954981 w 7111786"/>
              <a:gd name="connsiteY3" fmla="*/ 9237 h 4091709"/>
              <a:gd name="connsiteX4" fmla="*/ 0 w 7111786"/>
              <a:gd name="connsiteY4" fmla="*/ 0 h 4091709"/>
              <a:gd name="connsiteX0" fmla="*/ 0 w 7389283"/>
              <a:gd name="connsiteY0" fmla="*/ 0 h 4091709"/>
              <a:gd name="connsiteX1" fmla="*/ 9235 w 7389283"/>
              <a:gd name="connsiteY1" fmla="*/ 4091709 h 4091709"/>
              <a:gd name="connsiteX2" fmla="*/ 7389091 w 7389283"/>
              <a:gd name="connsiteY2" fmla="*/ 785091 h 4091709"/>
              <a:gd name="connsiteX3" fmla="*/ 6954981 w 7389283"/>
              <a:gd name="connsiteY3" fmla="*/ 9237 h 4091709"/>
              <a:gd name="connsiteX4" fmla="*/ 0 w 7389283"/>
              <a:gd name="connsiteY4" fmla="*/ 0 h 4091709"/>
              <a:gd name="connsiteX0" fmla="*/ 0 w 7389172"/>
              <a:gd name="connsiteY0" fmla="*/ 0 h 4091709"/>
              <a:gd name="connsiteX1" fmla="*/ 9235 w 7389172"/>
              <a:gd name="connsiteY1" fmla="*/ 4091709 h 4091709"/>
              <a:gd name="connsiteX2" fmla="*/ 7389091 w 7389172"/>
              <a:gd name="connsiteY2" fmla="*/ 785091 h 4091709"/>
              <a:gd name="connsiteX3" fmla="*/ 6954981 w 7389172"/>
              <a:gd name="connsiteY3" fmla="*/ 9237 h 4091709"/>
              <a:gd name="connsiteX4" fmla="*/ 0 w 7389172"/>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312746 w 7701965"/>
              <a:gd name="connsiteY0" fmla="*/ 0 h 4443665"/>
              <a:gd name="connsiteX1" fmla="*/ 321981 w 7701965"/>
              <a:gd name="connsiteY1" fmla="*/ 4091709 h 4443665"/>
              <a:gd name="connsiteX2" fmla="*/ 622617 w 7701965"/>
              <a:gd name="connsiteY2" fmla="*/ 3851993 h 4443665"/>
              <a:gd name="connsiteX3" fmla="*/ 7701837 w 7701965"/>
              <a:gd name="connsiteY3" fmla="*/ 785091 h 4443665"/>
              <a:gd name="connsiteX4" fmla="*/ 7267727 w 7701965"/>
              <a:gd name="connsiteY4" fmla="*/ 9237 h 4443665"/>
              <a:gd name="connsiteX5" fmla="*/ 312746 w 7701965"/>
              <a:gd name="connsiteY5" fmla="*/ 0 h 4443665"/>
              <a:gd name="connsiteX0" fmla="*/ 266268 w 7655487"/>
              <a:gd name="connsiteY0" fmla="*/ 0 h 4538472"/>
              <a:gd name="connsiteX1" fmla="*/ 275503 w 7655487"/>
              <a:gd name="connsiteY1" fmla="*/ 4091709 h 4538472"/>
              <a:gd name="connsiteX2" fmla="*/ 647648 w 7655487"/>
              <a:gd name="connsiteY2" fmla="*/ 4088954 h 4538472"/>
              <a:gd name="connsiteX3" fmla="*/ 7655359 w 7655487"/>
              <a:gd name="connsiteY3" fmla="*/ 785091 h 4538472"/>
              <a:gd name="connsiteX4" fmla="*/ 7221249 w 7655487"/>
              <a:gd name="connsiteY4" fmla="*/ 9237 h 4538472"/>
              <a:gd name="connsiteX5" fmla="*/ 266268 w 7655487"/>
              <a:gd name="connsiteY5" fmla="*/ 0 h 4538472"/>
              <a:gd name="connsiteX0" fmla="*/ 0 w 7389219"/>
              <a:gd name="connsiteY0" fmla="*/ 0 h 4377559"/>
              <a:gd name="connsiteX1" fmla="*/ 9235 w 7389219"/>
              <a:gd name="connsiteY1" fmla="*/ 4091709 h 4377559"/>
              <a:gd name="connsiteX2" fmla="*/ 381380 w 7389219"/>
              <a:gd name="connsiteY2" fmla="*/ 4088954 h 4377559"/>
              <a:gd name="connsiteX3" fmla="*/ 7389091 w 7389219"/>
              <a:gd name="connsiteY3" fmla="*/ 785091 h 4377559"/>
              <a:gd name="connsiteX4" fmla="*/ 6954981 w 7389219"/>
              <a:gd name="connsiteY4" fmla="*/ 9237 h 4377559"/>
              <a:gd name="connsiteX5" fmla="*/ 0 w 7389219"/>
              <a:gd name="connsiteY5" fmla="*/ 0 h 4377559"/>
              <a:gd name="connsiteX0" fmla="*/ 0 w 7389219"/>
              <a:gd name="connsiteY0" fmla="*/ 0 h 4091709"/>
              <a:gd name="connsiteX1" fmla="*/ 9235 w 7389219"/>
              <a:gd name="connsiteY1" fmla="*/ 4091709 h 4091709"/>
              <a:gd name="connsiteX2" fmla="*/ 381380 w 7389219"/>
              <a:gd name="connsiteY2" fmla="*/ 4088954 h 4091709"/>
              <a:gd name="connsiteX3" fmla="*/ 7389091 w 7389219"/>
              <a:gd name="connsiteY3" fmla="*/ 785091 h 4091709"/>
              <a:gd name="connsiteX4" fmla="*/ 6954981 w 7389219"/>
              <a:gd name="connsiteY4" fmla="*/ 9237 h 4091709"/>
              <a:gd name="connsiteX5" fmla="*/ 0 w 7389219"/>
              <a:gd name="connsiteY5" fmla="*/ 0 h 4091709"/>
              <a:gd name="connsiteX0" fmla="*/ 0 w 7389219"/>
              <a:gd name="connsiteY0" fmla="*/ 0 h 4091709"/>
              <a:gd name="connsiteX1" fmla="*/ 9235 w 7389219"/>
              <a:gd name="connsiteY1" fmla="*/ 4091709 h 4091709"/>
              <a:gd name="connsiteX2" fmla="*/ 381380 w 7389219"/>
              <a:gd name="connsiteY2" fmla="*/ 4088954 h 4091709"/>
              <a:gd name="connsiteX3" fmla="*/ 7389091 w 7389219"/>
              <a:gd name="connsiteY3" fmla="*/ 785091 h 4091709"/>
              <a:gd name="connsiteX4" fmla="*/ 6954981 w 7389219"/>
              <a:gd name="connsiteY4" fmla="*/ 9237 h 4091709"/>
              <a:gd name="connsiteX5" fmla="*/ 0 w 7389219"/>
              <a:gd name="connsiteY5" fmla="*/ 0 h 4091709"/>
              <a:gd name="connsiteX0" fmla="*/ 0 w 7154412"/>
              <a:gd name="connsiteY0" fmla="*/ 0 h 4091709"/>
              <a:gd name="connsiteX1" fmla="*/ 9235 w 7154412"/>
              <a:gd name="connsiteY1" fmla="*/ 4091709 h 4091709"/>
              <a:gd name="connsiteX2" fmla="*/ 381380 w 7154412"/>
              <a:gd name="connsiteY2" fmla="*/ 4088954 h 4091709"/>
              <a:gd name="connsiteX3" fmla="*/ 7150732 w 7154412"/>
              <a:gd name="connsiteY3" fmla="*/ 840198 h 4091709"/>
              <a:gd name="connsiteX4" fmla="*/ 6954981 w 7154412"/>
              <a:gd name="connsiteY4" fmla="*/ 9237 h 4091709"/>
              <a:gd name="connsiteX5" fmla="*/ 0 w 7154412"/>
              <a:gd name="connsiteY5" fmla="*/ 0 h 4091709"/>
              <a:gd name="connsiteX0" fmla="*/ 0 w 7176139"/>
              <a:gd name="connsiteY0" fmla="*/ 0 h 4091709"/>
              <a:gd name="connsiteX1" fmla="*/ 9235 w 7176139"/>
              <a:gd name="connsiteY1" fmla="*/ 4091709 h 4091709"/>
              <a:gd name="connsiteX2" fmla="*/ 381380 w 7176139"/>
              <a:gd name="connsiteY2" fmla="*/ 4088954 h 4091709"/>
              <a:gd name="connsiteX3" fmla="*/ 7174567 w 7176139"/>
              <a:gd name="connsiteY3" fmla="*/ 867752 h 4091709"/>
              <a:gd name="connsiteX4" fmla="*/ 6954981 w 7176139"/>
              <a:gd name="connsiteY4" fmla="*/ 9237 h 4091709"/>
              <a:gd name="connsiteX5" fmla="*/ 0 w 7176139"/>
              <a:gd name="connsiteY5" fmla="*/ 0 h 4091709"/>
              <a:gd name="connsiteX0" fmla="*/ 0 w 6994397"/>
              <a:gd name="connsiteY0" fmla="*/ 0 h 4091709"/>
              <a:gd name="connsiteX1" fmla="*/ 9235 w 6994397"/>
              <a:gd name="connsiteY1" fmla="*/ 4091709 h 4091709"/>
              <a:gd name="connsiteX2" fmla="*/ 381380 w 6994397"/>
              <a:gd name="connsiteY2" fmla="*/ 4088954 h 4091709"/>
              <a:gd name="connsiteX3" fmla="*/ 6364138 w 6994397"/>
              <a:gd name="connsiteY3" fmla="*/ 845709 h 4091709"/>
              <a:gd name="connsiteX4" fmla="*/ 6954981 w 6994397"/>
              <a:gd name="connsiteY4" fmla="*/ 9237 h 4091709"/>
              <a:gd name="connsiteX5" fmla="*/ 0 w 6994397"/>
              <a:gd name="connsiteY5" fmla="*/ 0 h 4091709"/>
              <a:gd name="connsiteX0" fmla="*/ 0 w 6955529"/>
              <a:gd name="connsiteY0" fmla="*/ 0 h 4091709"/>
              <a:gd name="connsiteX1" fmla="*/ 9235 w 6955529"/>
              <a:gd name="connsiteY1" fmla="*/ 4091709 h 4091709"/>
              <a:gd name="connsiteX2" fmla="*/ 381380 w 6955529"/>
              <a:gd name="connsiteY2" fmla="*/ 4088954 h 4091709"/>
              <a:gd name="connsiteX3" fmla="*/ 6954981 w 6955529"/>
              <a:gd name="connsiteY3" fmla="*/ 9237 h 4091709"/>
              <a:gd name="connsiteX4" fmla="*/ 0 w 6955529"/>
              <a:gd name="connsiteY4" fmla="*/ 0 h 4091709"/>
              <a:gd name="connsiteX0" fmla="*/ 0 w 7154183"/>
              <a:gd name="connsiteY0" fmla="*/ 0 h 4091709"/>
              <a:gd name="connsiteX1" fmla="*/ 9235 w 7154183"/>
              <a:gd name="connsiteY1" fmla="*/ 4091709 h 4091709"/>
              <a:gd name="connsiteX2" fmla="*/ 381380 w 7154183"/>
              <a:gd name="connsiteY2" fmla="*/ 4088954 h 4091709"/>
              <a:gd name="connsiteX3" fmla="*/ 6954981 w 7154183"/>
              <a:gd name="connsiteY3" fmla="*/ 9237 h 4091709"/>
              <a:gd name="connsiteX4" fmla="*/ 0 w 7154183"/>
              <a:gd name="connsiteY4" fmla="*/ 0 h 4091709"/>
              <a:gd name="connsiteX0" fmla="*/ 0 w 7386726"/>
              <a:gd name="connsiteY0" fmla="*/ 1784 h 4093493"/>
              <a:gd name="connsiteX1" fmla="*/ 9235 w 7386726"/>
              <a:gd name="connsiteY1" fmla="*/ 4093493 h 4093493"/>
              <a:gd name="connsiteX2" fmla="*/ 381380 w 7386726"/>
              <a:gd name="connsiteY2" fmla="*/ 4090738 h 4093493"/>
              <a:gd name="connsiteX3" fmla="*/ 7193342 w 7386726"/>
              <a:gd name="connsiteY3" fmla="*/ 0 h 4093493"/>
              <a:gd name="connsiteX4" fmla="*/ 0 w 7386726"/>
              <a:gd name="connsiteY4" fmla="*/ 1784 h 4093493"/>
              <a:gd name="connsiteX0" fmla="*/ 0 w 7373454"/>
              <a:gd name="connsiteY0" fmla="*/ 1784 h 4093493"/>
              <a:gd name="connsiteX1" fmla="*/ 9235 w 7373454"/>
              <a:gd name="connsiteY1" fmla="*/ 4093493 h 4093493"/>
              <a:gd name="connsiteX2" fmla="*/ 381380 w 7373454"/>
              <a:gd name="connsiteY2" fmla="*/ 4090738 h 4093493"/>
              <a:gd name="connsiteX3" fmla="*/ 7193342 w 7373454"/>
              <a:gd name="connsiteY3" fmla="*/ 0 h 4093493"/>
              <a:gd name="connsiteX4" fmla="*/ 0 w 7373454"/>
              <a:gd name="connsiteY4" fmla="*/ 1784 h 4093493"/>
              <a:gd name="connsiteX0" fmla="*/ 0 w 7364814"/>
              <a:gd name="connsiteY0" fmla="*/ 1784 h 4093493"/>
              <a:gd name="connsiteX1" fmla="*/ 9235 w 7364814"/>
              <a:gd name="connsiteY1" fmla="*/ 4093493 h 4093493"/>
              <a:gd name="connsiteX2" fmla="*/ 381380 w 7364814"/>
              <a:gd name="connsiteY2" fmla="*/ 4090738 h 4093493"/>
              <a:gd name="connsiteX3" fmla="*/ 7193342 w 7364814"/>
              <a:gd name="connsiteY3" fmla="*/ 0 h 4093493"/>
              <a:gd name="connsiteX4" fmla="*/ 0 w 7364814"/>
              <a:gd name="connsiteY4" fmla="*/ 1784 h 4093493"/>
              <a:gd name="connsiteX0" fmla="*/ 0 w 7374721"/>
              <a:gd name="connsiteY0" fmla="*/ 1784 h 4093493"/>
              <a:gd name="connsiteX1" fmla="*/ 9235 w 7374721"/>
              <a:gd name="connsiteY1" fmla="*/ 4093493 h 4093493"/>
              <a:gd name="connsiteX2" fmla="*/ 381380 w 7374721"/>
              <a:gd name="connsiteY2" fmla="*/ 4090738 h 4093493"/>
              <a:gd name="connsiteX3" fmla="*/ 7193342 w 7374721"/>
              <a:gd name="connsiteY3" fmla="*/ 0 h 4093493"/>
              <a:gd name="connsiteX4" fmla="*/ 0 w 7374721"/>
              <a:gd name="connsiteY4" fmla="*/ 1784 h 4093493"/>
              <a:gd name="connsiteX0" fmla="*/ 0 w 7374267"/>
              <a:gd name="connsiteY0" fmla="*/ 1784 h 4093493"/>
              <a:gd name="connsiteX1" fmla="*/ 9235 w 7374267"/>
              <a:gd name="connsiteY1" fmla="*/ 4093493 h 4093493"/>
              <a:gd name="connsiteX2" fmla="*/ 381380 w 7374267"/>
              <a:gd name="connsiteY2" fmla="*/ 4090738 h 4093493"/>
              <a:gd name="connsiteX3" fmla="*/ 7193342 w 7374267"/>
              <a:gd name="connsiteY3" fmla="*/ 0 h 4093493"/>
              <a:gd name="connsiteX4" fmla="*/ 0 w 7374267"/>
              <a:gd name="connsiteY4" fmla="*/ 1784 h 4093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4267" h="4093493">
                <a:moveTo>
                  <a:pt x="0" y="1784"/>
                </a:moveTo>
                <a:cubicBezTo>
                  <a:pt x="4618" y="632935"/>
                  <a:pt x="-1" y="3015917"/>
                  <a:pt x="9235" y="4093493"/>
                </a:cubicBezTo>
                <a:cubicBezTo>
                  <a:pt x="-10627" y="4090738"/>
                  <a:pt x="343213" y="4096280"/>
                  <a:pt x="381380" y="4090738"/>
                </a:cubicBezTo>
                <a:cubicBezTo>
                  <a:pt x="442542" y="1696493"/>
                  <a:pt x="8687077" y="1359311"/>
                  <a:pt x="7193342" y="0"/>
                </a:cubicBezTo>
                <a:lnTo>
                  <a:pt x="0" y="1784"/>
                </a:lnTo>
                <a:close/>
              </a:path>
            </a:pathLst>
          </a:custGeom>
          <a:solidFill>
            <a:srgbClr val="C6D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 name="Espace réservé du texte 2"/>
          <p:cNvSpPr>
            <a:spLocks noGrp="1"/>
          </p:cNvSpPr>
          <p:nvPr>
            <p:ph type="body" sz="quarter" idx="10" hasCustomPrompt="1"/>
          </p:nvPr>
        </p:nvSpPr>
        <p:spPr>
          <a:xfrm>
            <a:off x="3220883" y="2696066"/>
            <a:ext cx="5311930" cy="1424650"/>
          </a:xfrm>
          <a:prstGeom prst="rect">
            <a:avLst/>
          </a:prstGeom>
        </p:spPr>
        <p:txBody>
          <a:bodyPr lIns="0"/>
          <a:lstStyle>
            <a:lvl1pPr marL="0" indent="0">
              <a:buNone/>
              <a:defRPr sz="3000" b="1" baseline="0">
                <a:latin typeface="Arial" panose="020B0604020202020204" pitchFamily="34" charset="0"/>
                <a:cs typeface="Arial" panose="020B0604020202020204" pitchFamily="34" charset="0"/>
              </a:defRPr>
            </a:lvl1pPr>
            <a:lvl2pPr>
              <a:defRPr sz="3000">
                <a:latin typeface="Arial" panose="020B0604020202020204" pitchFamily="34" charset="0"/>
                <a:cs typeface="Arial" panose="020B0604020202020204" pitchFamily="34" charset="0"/>
              </a:defRPr>
            </a:lvl2pPr>
            <a:lvl3pPr>
              <a:defRPr sz="3000">
                <a:latin typeface="Arial" panose="020B0604020202020204" pitchFamily="34" charset="0"/>
                <a:cs typeface="Arial" panose="020B0604020202020204" pitchFamily="34" charset="0"/>
              </a:defRPr>
            </a:lvl3pPr>
            <a:lvl4pPr>
              <a:defRPr sz="3000">
                <a:latin typeface="Arial" panose="020B0604020202020204" pitchFamily="34" charset="0"/>
                <a:cs typeface="Arial" panose="020B0604020202020204" pitchFamily="34" charset="0"/>
              </a:defRPr>
            </a:lvl4pPr>
            <a:lvl5pPr>
              <a:defRPr sz="3000">
                <a:latin typeface="Arial" panose="020B0604020202020204" pitchFamily="34" charset="0"/>
                <a:cs typeface="Arial" panose="020B0604020202020204" pitchFamily="34" charset="0"/>
              </a:defRPr>
            </a:lvl5pPr>
          </a:lstStyle>
          <a:p>
            <a:pPr lvl="0"/>
            <a:r>
              <a:rPr lang="fr-FR" dirty="0"/>
              <a:t>Modifier le titre</a:t>
            </a:r>
          </a:p>
        </p:txBody>
      </p:sp>
      <p:cxnSp>
        <p:nvCxnSpPr>
          <p:cNvPr id="5" name="Connecteur droit 4"/>
          <p:cNvCxnSpPr/>
          <p:nvPr userDrawn="1"/>
        </p:nvCxnSpPr>
        <p:spPr>
          <a:xfrm>
            <a:off x="3231869" y="3700462"/>
            <a:ext cx="642784" cy="0"/>
          </a:xfrm>
          <a:prstGeom prst="line">
            <a:avLst/>
          </a:prstGeom>
          <a:ln w="76200" cmpd="sng">
            <a:solidFill>
              <a:srgbClr val="C6D63F"/>
            </a:solidFill>
          </a:ln>
          <a:effectLst/>
        </p:spPr>
        <p:style>
          <a:lnRef idx="2">
            <a:schemeClr val="accent1"/>
          </a:lnRef>
          <a:fillRef idx="0">
            <a:schemeClr val="accent1"/>
          </a:fillRef>
          <a:effectRef idx="1">
            <a:schemeClr val="accent1"/>
          </a:effectRef>
          <a:fontRef idx="minor">
            <a:schemeClr val="tx1"/>
          </a:fontRef>
        </p:style>
      </p:cxnSp>
      <p:sp>
        <p:nvSpPr>
          <p:cNvPr id="6" name="Espace réservé du texte 5"/>
          <p:cNvSpPr>
            <a:spLocks noGrp="1"/>
          </p:cNvSpPr>
          <p:nvPr>
            <p:ph type="body" sz="quarter" idx="11" hasCustomPrompt="1"/>
          </p:nvPr>
        </p:nvSpPr>
        <p:spPr>
          <a:xfrm>
            <a:off x="3220883" y="4120716"/>
            <a:ext cx="5311930" cy="1196975"/>
          </a:xfrm>
          <a:prstGeom prst="rect">
            <a:avLst/>
          </a:prstGeom>
        </p:spPr>
        <p:txBody>
          <a:bodyPr lIns="0"/>
          <a:lstStyle>
            <a:lvl1pPr marL="0" indent="0">
              <a:buNone/>
              <a:defRPr sz="2000">
                <a:latin typeface="Arial" panose="020B0604020202020204" pitchFamily="34" charset="0"/>
                <a:cs typeface="Arial" panose="020B0604020202020204" pitchFamily="34" charset="0"/>
              </a:defRPr>
            </a:lvl1pPr>
          </a:lstStyle>
          <a:p>
            <a:pPr lvl="0"/>
            <a:r>
              <a:rPr lang="fr-FR" dirty="0"/>
              <a:t>Sous-titre</a:t>
            </a:r>
          </a:p>
        </p:txBody>
      </p:sp>
    </p:spTree>
    <p:extLst>
      <p:ext uri="{BB962C8B-B14F-4D97-AF65-F5344CB8AC3E}">
        <p14:creationId xmlns:p14="http://schemas.microsoft.com/office/powerpoint/2010/main" val="420001179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537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texte">
    <p:spTree>
      <p:nvGrpSpPr>
        <p:cNvPr id="1" name=""/>
        <p:cNvGrpSpPr/>
        <p:nvPr/>
      </p:nvGrpSpPr>
      <p:grpSpPr>
        <a:xfrm>
          <a:off x="0" y="0"/>
          <a:ext cx="0" cy="0"/>
          <a:chOff x="0" y="0"/>
          <a:chExt cx="0" cy="0"/>
        </a:xfrm>
      </p:grpSpPr>
      <p:sp>
        <p:nvSpPr>
          <p:cNvPr id="12" name="Forme libre 11"/>
          <p:cNvSpPr/>
          <p:nvPr userDrawn="1"/>
        </p:nvSpPr>
        <p:spPr>
          <a:xfrm flipH="1">
            <a:off x="6460870" y="-106791"/>
            <a:ext cx="2683129" cy="1144728"/>
          </a:xfrm>
          <a:custGeom>
            <a:avLst/>
            <a:gdLst>
              <a:gd name="connsiteX0" fmla="*/ 489584 w 7808954"/>
              <a:gd name="connsiteY0" fmla="*/ 357692 h 3590419"/>
              <a:gd name="connsiteX1" fmla="*/ 517293 w 7808954"/>
              <a:gd name="connsiteY1" fmla="*/ 3590419 h 3590419"/>
              <a:gd name="connsiteX2" fmla="*/ 7592348 w 7808954"/>
              <a:gd name="connsiteY2" fmla="*/ 856456 h 3590419"/>
              <a:gd name="connsiteX3" fmla="*/ 7195184 w 7808954"/>
              <a:gd name="connsiteY3" fmla="*/ 136019 h 3590419"/>
              <a:gd name="connsiteX4" fmla="*/ 489584 w 7808954"/>
              <a:gd name="connsiteY4" fmla="*/ 357692 h 3590419"/>
              <a:gd name="connsiteX0" fmla="*/ 12 w 7319382"/>
              <a:gd name="connsiteY0" fmla="*/ 643083 h 3875810"/>
              <a:gd name="connsiteX1" fmla="*/ 27721 w 7319382"/>
              <a:gd name="connsiteY1" fmla="*/ 3875810 h 3875810"/>
              <a:gd name="connsiteX2" fmla="*/ 7102776 w 7319382"/>
              <a:gd name="connsiteY2" fmla="*/ 1141847 h 3875810"/>
              <a:gd name="connsiteX3" fmla="*/ 6705612 w 7319382"/>
              <a:gd name="connsiteY3" fmla="*/ 421410 h 3875810"/>
              <a:gd name="connsiteX4" fmla="*/ 12 w 7319382"/>
              <a:gd name="connsiteY4" fmla="*/ 643083 h 3875810"/>
              <a:gd name="connsiteX0" fmla="*/ 0 w 7319370"/>
              <a:gd name="connsiteY0" fmla="*/ 235842 h 3468569"/>
              <a:gd name="connsiteX1" fmla="*/ 27709 w 7319370"/>
              <a:gd name="connsiteY1" fmla="*/ 3468569 h 3468569"/>
              <a:gd name="connsiteX2" fmla="*/ 7102764 w 7319370"/>
              <a:gd name="connsiteY2" fmla="*/ 734606 h 3468569"/>
              <a:gd name="connsiteX3" fmla="*/ 6705600 w 7319370"/>
              <a:gd name="connsiteY3" fmla="*/ 14169 h 3468569"/>
              <a:gd name="connsiteX4" fmla="*/ 0 w 7319370"/>
              <a:gd name="connsiteY4" fmla="*/ 235842 h 3468569"/>
              <a:gd name="connsiteX0" fmla="*/ 0 w 7319370"/>
              <a:gd name="connsiteY0" fmla="*/ 221673 h 3454400"/>
              <a:gd name="connsiteX1" fmla="*/ 27709 w 7319370"/>
              <a:gd name="connsiteY1" fmla="*/ 3454400 h 3454400"/>
              <a:gd name="connsiteX2" fmla="*/ 7102764 w 7319370"/>
              <a:gd name="connsiteY2" fmla="*/ 720437 h 3454400"/>
              <a:gd name="connsiteX3" fmla="*/ 6705600 w 7319370"/>
              <a:gd name="connsiteY3" fmla="*/ 0 h 3454400"/>
              <a:gd name="connsiteX4" fmla="*/ 0 w 7319370"/>
              <a:gd name="connsiteY4" fmla="*/ 221673 h 3454400"/>
              <a:gd name="connsiteX0" fmla="*/ 0 w 7102764"/>
              <a:gd name="connsiteY0" fmla="*/ 221673 h 3454400"/>
              <a:gd name="connsiteX1" fmla="*/ 27709 w 7102764"/>
              <a:gd name="connsiteY1" fmla="*/ 3454400 h 3454400"/>
              <a:gd name="connsiteX2" fmla="*/ 7102764 w 7102764"/>
              <a:gd name="connsiteY2" fmla="*/ 720437 h 3454400"/>
              <a:gd name="connsiteX3" fmla="*/ 6705600 w 7102764"/>
              <a:gd name="connsiteY3" fmla="*/ 0 h 3454400"/>
              <a:gd name="connsiteX4" fmla="*/ 0 w 7102764"/>
              <a:gd name="connsiteY4" fmla="*/ 221673 h 3454400"/>
              <a:gd name="connsiteX0" fmla="*/ 0 w 7103018"/>
              <a:gd name="connsiteY0" fmla="*/ 221673 h 3454400"/>
              <a:gd name="connsiteX1" fmla="*/ 27709 w 7103018"/>
              <a:gd name="connsiteY1" fmla="*/ 3454400 h 3454400"/>
              <a:gd name="connsiteX2" fmla="*/ 7102764 w 7103018"/>
              <a:gd name="connsiteY2" fmla="*/ 720437 h 3454400"/>
              <a:gd name="connsiteX3" fmla="*/ 6705600 w 7103018"/>
              <a:gd name="connsiteY3" fmla="*/ 0 h 3454400"/>
              <a:gd name="connsiteX4" fmla="*/ 0 w 7103018"/>
              <a:gd name="connsiteY4" fmla="*/ 221673 h 3454400"/>
              <a:gd name="connsiteX0" fmla="*/ 0 w 7398581"/>
              <a:gd name="connsiteY0" fmla="*/ 297 h 3537824"/>
              <a:gd name="connsiteX1" fmla="*/ 323272 w 7398581"/>
              <a:gd name="connsiteY1" fmla="*/ 3537824 h 3537824"/>
              <a:gd name="connsiteX2" fmla="*/ 7398327 w 7398581"/>
              <a:gd name="connsiteY2" fmla="*/ 803861 h 3537824"/>
              <a:gd name="connsiteX3" fmla="*/ 7001163 w 7398581"/>
              <a:gd name="connsiteY3" fmla="*/ 83424 h 3537824"/>
              <a:gd name="connsiteX4" fmla="*/ 0 w 7398581"/>
              <a:gd name="connsiteY4" fmla="*/ 297 h 3537824"/>
              <a:gd name="connsiteX0" fmla="*/ 0 w 7398581"/>
              <a:gd name="connsiteY0" fmla="*/ 297 h 4092006"/>
              <a:gd name="connsiteX1" fmla="*/ 9235 w 7398581"/>
              <a:gd name="connsiteY1" fmla="*/ 4092006 h 4092006"/>
              <a:gd name="connsiteX2" fmla="*/ 7398327 w 7398581"/>
              <a:gd name="connsiteY2" fmla="*/ 803861 h 4092006"/>
              <a:gd name="connsiteX3" fmla="*/ 7001163 w 7398581"/>
              <a:gd name="connsiteY3" fmla="*/ 83424 h 4092006"/>
              <a:gd name="connsiteX4" fmla="*/ 0 w 7398581"/>
              <a:gd name="connsiteY4" fmla="*/ 297 h 4092006"/>
              <a:gd name="connsiteX0" fmla="*/ 0 w 7398508"/>
              <a:gd name="connsiteY0" fmla="*/ 0 h 4091709"/>
              <a:gd name="connsiteX1" fmla="*/ 9235 w 7398508"/>
              <a:gd name="connsiteY1" fmla="*/ 4091709 h 4091709"/>
              <a:gd name="connsiteX2" fmla="*/ 7398327 w 7398508"/>
              <a:gd name="connsiteY2" fmla="*/ 803564 h 4091709"/>
              <a:gd name="connsiteX3" fmla="*/ 6954981 w 7398508"/>
              <a:gd name="connsiteY3" fmla="*/ 9237 h 4091709"/>
              <a:gd name="connsiteX4" fmla="*/ 0 w 7398508"/>
              <a:gd name="connsiteY4" fmla="*/ 0 h 4091709"/>
              <a:gd name="connsiteX0" fmla="*/ 0 w 7111786"/>
              <a:gd name="connsiteY0" fmla="*/ 0 h 4091709"/>
              <a:gd name="connsiteX1" fmla="*/ 9235 w 7111786"/>
              <a:gd name="connsiteY1" fmla="*/ 4091709 h 4091709"/>
              <a:gd name="connsiteX2" fmla="*/ 7028873 w 7111786"/>
              <a:gd name="connsiteY2" fmla="*/ 840510 h 4091709"/>
              <a:gd name="connsiteX3" fmla="*/ 6954981 w 7111786"/>
              <a:gd name="connsiteY3" fmla="*/ 9237 h 4091709"/>
              <a:gd name="connsiteX4" fmla="*/ 0 w 7111786"/>
              <a:gd name="connsiteY4" fmla="*/ 0 h 4091709"/>
              <a:gd name="connsiteX0" fmla="*/ 0 w 7389283"/>
              <a:gd name="connsiteY0" fmla="*/ 0 h 4091709"/>
              <a:gd name="connsiteX1" fmla="*/ 9235 w 7389283"/>
              <a:gd name="connsiteY1" fmla="*/ 4091709 h 4091709"/>
              <a:gd name="connsiteX2" fmla="*/ 7389091 w 7389283"/>
              <a:gd name="connsiteY2" fmla="*/ 785091 h 4091709"/>
              <a:gd name="connsiteX3" fmla="*/ 6954981 w 7389283"/>
              <a:gd name="connsiteY3" fmla="*/ 9237 h 4091709"/>
              <a:gd name="connsiteX4" fmla="*/ 0 w 7389283"/>
              <a:gd name="connsiteY4" fmla="*/ 0 h 4091709"/>
              <a:gd name="connsiteX0" fmla="*/ 0 w 7389172"/>
              <a:gd name="connsiteY0" fmla="*/ 0 h 4091709"/>
              <a:gd name="connsiteX1" fmla="*/ 9235 w 7389172"/>
              <a:gd name="connsiteY1" fmla="*/ 4091709 h 4091709"/>
              <a:gd name="connsiteX2" fmla="*/ 7389091 w 7389172"/>
              <a:gd name="connsiteY2" fmla="*/ 785091 h 4091709"/>
              <a:gd name="connsiteX3" fmla="*/ 6954981 w 7389172"/>
              <a:gd name="connsiteY3" fmla="*/ 9237 h 4091709"/>
              <a:gd name="connsiteX4" fmla="*/ 0 w 7389172"/>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6954982"/>
              <a:gd name="connsiteY0" fmla="*/ 0 h 4091709"/>
              <a:gd name="connsiteX1" fmla="*/ 9235 w 6954982"/>
              <a:gd name="connsiteY1" fmla="*/ 4091709 h 4091709"/>
              <a:gd name="connsiteX2" fmla="*/ 6954981 w 6954982"/>
              <a:gd name="connsiteY2" fmla="*/ 9237 h 4091709"/>
              <a:gd name="connsiteX3" fmla="*/ 0 w 6954982"/>
              <a:gd name="connsiteY3" fmla="*/ 0 h 4091709"/>
              <a:gd name="connsiteX0" fmla="*/ 0 w 6954982"/>
              <a:gd name="connsiteY0" fmla="*/ 0 h 4164774"/>
              <a:gd name="connsiteX1" fmla="*/ 9235 w 6954982"/>
              <a:gd name="connsiteY1" fmla="*/ 4164774 h 4164774"/>
              <a:gd name="connsiteX2" fmla="*/ 6954981 w 6954982"/>
              <a:gd name="connsiteY2" fmla="*/ 82302 h 4164774"/>
              <a:gd name="connsiteX3" fmla="*/ 0 w 6954982"/>
              <a:gd name="connsiteY3" fmla="*/ 0 h 4164774"/>
              <a:gd name="connsiteX0" fmla="*/ 0 w 6972325"/>
              <a:gd name="connsiteY0" fmla="*/ 0 h 4164774"/>
              <a:gd name="connsiteX1" fmla="*/ 9235 w 6972325"/>
              <a:gd name="connsiteY1" fmla="*/ 4164774 h 4164774"/>
              <a:gd name="connsiteX2" fmla="*/ 6972325 w 6972325"/>
              <a:gd name="connsiteY2" fmla="*/ 9236 h 4164774"/>
              <a:gd name="connsiteX3" fmla="*/ 0 w 6972325"/>
              <a:gd name="connsiteY3" fmla="*/ 0 h 4164774"/>
              <a:gd name="connsiteX0" fmla="*/ 0 w 6972325"/>
              <a:gd name="connsiteY0" fmla="*/ 0 h 4177170"/>
              <a:gd name="connsiteX1" fmla="*/ 9235 w 6972325"/>
              <a:gd name="connsiteY1" fmla="*/ 4164774 h 4177170"/>
              <a:gd name="connsiteX2" fmla="*/ 6972325 w 6972325"/>
              <a:gd name="connsiteY2" fmla="*/ 9236 h 4177170"/>
              <a:gd name="connsiteX3" fmla="*/ 0 w 6972325"/>
              <a:gd name="connsiteY3" fmla="*/ 0 h 4177170"/>
            </a:gdLst>
            <a:ahLst/>
            <a:cxnLst>
              <a:cxn ang="0">
                <a:pos x="connsiteX0" y="connsiteY0"/>
              </a:cxn>
              <a:cxn ang="0">
                <a:pos x="connsiteX1" y="connsiteY1"/>
              </a:cxn>
              <a:cxn ang="0">
                <a:pos x="connsiteX2" y="connsiteY2"/>
              </a:cxn>
              <a:cxn ang="0">
                <a:pos x="connsiteX3" y="connsiteY3"/>
              </a:cxn>
            </a:cxnLst>
            <a:rect l="l" t="t" r="r" b="b"/>
            <a:pathLst>
              <a:path w="6972325" h="4177170">
                <a:moveTo>
                  <a:pt x="0" y="0"/>
                </a:moveTo>
                <a:cubicBezTo>
                  <a:pt x="4618" y="631151"/>
                  <a:pt x="-1" y="3087198"/>
                  <a:pt x="9235" y="4164774"/>
                </a:cubicBezTo>
                <a:cubicBezTo>
                  <a:pt x="1168398" y="4166313"/>
                  <a:pt x="4077398" y="4612410"/>
                  <a:pt x="6972325" y="9236"/>
                </a:cubicBezTo>
                <a:lnTo>
                  <a:pt x="0" y="0"/>
                </a:lnTo>
                <a:close/>
              </a:path>
            </a:pathLst>
          </a:custGeom>
          <a:solidFill>
            <a:srgbClr val="6CB6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Forme libre 12"/>
          <p:cNvSpPr/>
          <p:nvPr userDrawn="1"/>
        </p:nvSpPr>
        <p:spPr>
          <a:xfrm>
            <a:off x="4618182" y="-101600"/>
            <a:ext cx="2524090" cy="1026248"/>
          </a:xfrm>
          <a:custGeom>
            <a:avLst/>
            <a:gdLst>
              <a:gd name="connsiteX0" fmla="*/ 0 w 1200727"/>
              <a:gd name="connsiteY0" fmla="*/ 479046 h 5457446"/>
              <a:gd name="connsiteX1" fmla="*/ 1191491 w 1200727"/>
              <a:gd name="connsiteY1" fmla="*/ 479046 h 5457446"/>
              <a:gd name="connsiteX2" fmla="*/ 1200727 w 1200727"/>
              <a:gd name="connsiteY2" fmla="*/ 5457446 h 5457446"/>
              <a:gd name="connsiteX3" fmla="*/ 0 w 1200727"/>
              <a:gd name="connsiteY3" fmla="*/ 479046 h 5457446"/>
              <a:gd name="connsiteX0" fmla="*/ 0 w 1200727"/>
              <a:gd name="connsiteY0" fmla="*/ 186108 h 5164508"/>
              <a:gd name="connsiteX1" fmla="*/ 1191491 w 1200727"/>
              <a:gd name="connsiteY1" fmla="*/ 186108 h 5164508"/>
              <a:gd name="connsiteX2" fmla="*/ 1200727 w 1200727"/>
              <a:gd name="connsiteY2" fmla="*/ 5164508 h 5164508"/>
              <a:gd name="connsiteX3" fmla="*/ 0 w 1200727"/>
              <a:gd name="connsiteY3" fmla="*/ 186108 h 5164508"/>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2300694"/>
              <a:gd name="connsiteY0" fmla="*/ 0 h 4729481"/>
              <a:gd name="connsiteX1" fmla="*/ 1191491 w 2300694"/>
              <a:gd name="connsiteY1" fmla="*/ 0 h 4729481"/>
              <a:gd name="connsiteX2" fmla="*/ 2300694 w 2300694"/>
              <a:gd name="connsiteY2" fmla="*/ 4729481 h 4729481"/>
              <a:gd name="connsiteX3" fmla="*/ 0 w 2300694"/>
              <a:gd name="connsiteY3" fmla="*/ 0 h 4729481"/>
              <a:gd name="connsiteX0" fmla="*/ 0 w 2306762"/>
              <a:gd name="connsiteY0" fmla="*/ 0 h 4399707"/>
              <a:gd name="connsiteX1" fmla="*/ 1191491 w 2306762"/>
              <a:gd name="connsiteY1" fmla="*/ 0 h 4399707"/>
              <a:gd name="connsiteX2" fmla="*/ 2306762 w 2306762"/>
              <a:gd name="connsiteY2" fmla="*/ 4399707 h 4399707"/>
              <a:gd name="connsiteX3" fmla="*/ 0 w 2306762"/>
              <a:gd name="connsiteY3" fmla="*/ 0 h 4399707"/>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Lst>
            <a:ahLst/>
            <a:cxnLst>
              <a:cxn ang="0">
                <a:pos x="connsiteX0" y="connsiteY0"/>
              </a:cxn>
              <a:cxn ang="0">
                <a:pos x="connsiteX1" y="connsiteY1"/>
              </a:cxn>
              <a:cxn ang="0">
                <a:pos x="connsiteX2" y="connsiteY2"/>
              </a:cxn>
              <a:cxn ang="0">
                <a:pos x="connsiteX3" y="connsiteY3"/>
              </a:cxn>
            </a:cxnLst>
            <a:rect l="l" t="t" r="r" b="b"/>
            <a:pathLst>
              <a:path w="2294627" h="4609562">
                <a:moveTo>
                  <a:pt x="0" y="0"/>
                </a:moveTo>
                <a:lnTo>
                  <a:pt x="1191491" y="0"/>
                </a:lnTo>
                <a:cubicBezTo>
                  <a:pt x="1191491" y="0"/>
                  <a:pt x="1460275" y="2530379"/>
                  <a:pt x="2294627" y="4609562"/>
                </a:cubicBezTo>
                <a:cubicBezTo>
                  <a:pt x="1002503" y="3249886"/>
                  <a:pt x="582946" y="1613599"/>
                  <a:pt x="0" y="0"/>
                </a:cubicBezTo>
                <a:close/>
              </a:path>
            </a:pathLst>
          </a:custGeom>
          <a:solidFill>
            <a:srgbClr val="C6D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 name="Connecteur droit 3"/>
          <p:cNvCxnSpPr/>
          <p:nvPr userDrawn="1"/>
        </p:nvCxnSpPr>
        <p:spPr>
          <a:xfrm>
            <a:off x="642782" y="844787"/>
            <a:ext cx="470332" cy="0"/>
          </a:xfrm>
          <a:prstGeom prst="line">
            <a:avLst/>
          </a:prstGeom>
          <a:ln w="57150" cmpd="sng">
            <a:solidFill>
              <a:srgbClr val="C6D63F"/>
            </a:solidFill>
          </a:ln>
          <a:effectLst/>
        </p:spPr>
        <p:style>
          <a:lnRef idx="2">
            <a:schemeClr val="accent1"/>
          </a:lnRef>
          <a:fillRef idx="0">
            <a:schemeClr val="accent1"/>
          </a:fillRef>
          <a:effectRef idx="1">
            <a:schemeClr val="accent1"/>
          </a:effectRef>
          <a:fontRef idx="minor">
            <a:schemeClr val="tx1"/>
          </a:fontRef>
        </p:style>
      </p:cxnSp>
      <p:sp>
        <p:nvSpPr>
          <p:cNvPr id="6" name="Espace réservé du texte 5"/>
          <p:cNvSpPr>
            <a:spLocks noGrp="1"/>
          </p:cNvSpPr>
          <p:nvPr>
            <p:ph type="body" sz="quarter" idx="10"/>
          </p:nvPr>
        </p:nvSpPr>
        <p:spPr>
          <a:xfrm>
            <a:off x="642937" y="354013"/>
            <a:ext cx="7889876" cy="481012"/>
          </a:xfrm>
          <a:prstGeom prst="rect">
            <a:avLst/>
          </a:prstGeom>
        </p:spPr>
        <p:txBody>
          <a:bodyPr lIns="0"/>
          <a:lstStyle>
            <a:lvl1pPr marL="0" indent="0">
              <a:buNone/>
              <a:defRPr sz="2000" b="1">
                <a:latin typeface="Arial" panose="020B0604020202020204" pitchFamily="34" charset="0"/>
                <a:cs typeface="Arial" panose="020B0604020202020204" pitchFamily="34" charset="0"/>
              </a:defRPr>
            </a:lvl1pPr>
            <a:lvl2pPr>
              <a:defRPr sz="2000" b="1">
                <a:latin typeface="Arial" panose="020B0604020202020204" pitchFamily="34" charset="0"/>
                <a:cs typeface="Arial" panose="020B0604020202020204" pitchFamily="34" charset="0"/>
              </a:defRPr>
            </a:lvl2pPr>
            <a:lvl3pPr>
              <a:defRPr sz="2000" b="1">
                <a:latin typeface="Arial" panose="020B0604020202020204" pitchFamily="34" charset="0"/>
                <a:cs typeface="Arial" panose="020B0604020202020204" pitchFamily="34" charset="0"/>
              </a:defRPr>
            </a:lvl3pPr>
            <a:lvl4pPr>
              <a:defRPr sz="2000" b="1">
                <a:latin typeface="Arial" panose="020B0604020202020204" pitchFamily="34" charset="0"/>
                <a:cs typeface="Arial" panose="020B0604020202020204" pitchFamily="34" charset="0"/>
              </a:defRPr>
            </a:lvl4pPr>
            <a:lvl5pPr>
              <a:defRPr sz="2000" b="1">
                <a:latin typeface="Arial" panose="020B0604020202020204" pitchFamily="34" charset="0"/>
                <a:cs typeface="Arial" panose="020B0604020202020204" pitchFamily="34" charset="0"/>
              </a:defRPr>
            </a:lvl5pPr>
          </a:lstStyle>
          <a:p>
            <a:pPr lvl="0"/>
            <a:r>
              <a:rPr lang="fr-FR" dirty="0"/>
              <a:t>Modifier les styles du texte du masque</a:t>
            </a:r>
          </a:p>
        </p:txBody>
      </p:sp>
      <p:sp>
        <p:nvSpPr>
          <p:cNvPr id="9" name="Espace réservé du texte 8"/>
          <p:cNvSpPr>
            <a:spLocks noGrp="1"/>
          </p:cNvSpPr>
          <p:nvPr>
            <p:ph type="body" sz="quarter" idx="11" hasCustomPrompt="1"/>
          </p:nvPr>
        </p:nvSpPr>
        <p:spPr>
          <a:xfrm>
            <a:off x="642937" y="1529906"/>
            <a:ext cx="7889876" cy="441683"/>
          </a:xfrm>
          <a:prstGeom prst="rect">
            <a:avLst/>
          </a:prstGeom>
        </p:spPr>
        <p:txBody>
          <a:bodyPr lIns="0"/>
          <a:lstStyle>
            <a:lvl1pPr marL="0" indent="0">
              <a:buFont typeface="Arial" panose="020B0604020202020204" pitchFamily="34" charset="0"/>
              <a:buNone/>
              <a:defRPr sz="1800" b="1">
                <a:latin typeface="Arial" panose="020B0604020202020204" pitchFamily="34" charset="0"/>
                <a:cs typeface="Arial" panose="020B0604020202020204" pitchFamily="34" charset="0"/>
              </a:defRPr>
            </a:lvl1pPr>
            <a:lvl2pPr marL="176213" indent="-176213">
              <a:buClr>
                <a:srgbClr val="5AAB45"/>
              </a:buClr>
              <a:buFont typeface="Arial" panose="020B0604020202020204" pitchFamily="34" charset="0"/>
              <a:buChar char="•"/>
              <a:defRPr sz="1600">
                <a:latin typeface="Arial" panose="020B0604020202020204" pitchFamily="34" charset="0"/>
                <a:cs typeface="Arial" panose="020B0604020202020204" pitchFamily="34" charset="0"/>
              </a:defRPr>
            </a:lvl2pPr>
          </a:lstStyle>
          <a:p>
            <a:pPr lvl="0"/>
            <a:r>
              <a:rPr lang="fr-FR" dirty="0"/>
              <a:t>Exemple de liste à puces :</a:t>
            </a:r>
          </a:p>
        </p:txBody>
      </p:sp>
      <p:sp>
        <p:nvSpPr>
          <p:cNvPr id="7" name="Espace réservé du texte 2"/>
          <p:cNvSpPr>
            <a:spLocks noGrp="1"/>
          </p:cNvSpPr>
          <p:nvPr>
            <p:ph idx="1" hasCustomPrompt="1"/>
          </p:nvPr>
        </p:nvSpPr>
        <p:spPr>
          <a:xfrm>
            <a:off x="646544" y="1971074"/>
            <a:ext cx="7897091" cy="2297690"/>
          </a:xfrm>
          <a:prstGeom prst="rect">
            <a:avLst/>
          </a:prstGeom>
        </p:spPr>
        <p:txBody>
          <a:bodyPr vert="horz" lIns="0" tIns="45720" rIns="0" bIns="45720" rtlCol="0">
            <a:normAutofit/>
          </a:bodyPr>
          <a:lstStyle>
            <a:lvl1pPr marL="285750" indent="-285750">
              <a:buClr>
                <a:srgbClr val="6CB643"/>
              </a:buClr>
              <a:buFont typeface="Arial" charset="0"/>
              <a:buChar char="•"/>
              <a:defRPr sz="1400">
                <a:latin typeface="Arial" charset="0"/>
                <a:ea typeface="Arial" charset="0"/>
                <a:cs typeface="Arial" charset="0"/>
              </a:defRPr>
            </a:lvl1pPr>
            <a:lvl2pPr marL="742950" indent="-285750">
              <a:buClr>
                <a:srgbClr val="6CB643"/>
              </a:buClr>
              <a:buFont typeface=".AppleSystemUIFont" charset="0"/>
              <a:buChar char="–"/>
              <a:defRPr sz="1400">
                <a:latin typeface="Arial" charset="0"/>
                <a:ea typeface="Arial" charset="0"/>
                <a:cs typeface="Arial" charset="0"/>
              </a:defRPr>
            </a:lvl2pPr>
            <a:lvl3pPr marL="1200150" indent="-285750">
              <a:buClr>
                <a:srgbClr val="6CB643"/>
              </a:buClr>
              <a:buFont typeface="Courier New" charset="0"/>
              <a:buChar char="o"/>
              <a:defRPr sz="1400">
                <a:latin typeface="Arial" charset="0"/>
                <a:ea typeface="Arial" charset="0"/>
                <a:cs typeface="Arial" charset="0"/>
              </a:defRPr>
            </a:lvl3pPr>
            <a:lvl4pPr>
              <a:defRPr sz="1600">
                <a:latin typeface="Arial" charset="0"/>
                <a:ea typeface="Arial" charset="0"/>
                <a:cs typeface="Arial" charset="0"/>
              </a:defRPr>
            </a:lvl4pPr>
            <a:lvl5pPr>
              <a:defRPr sz="1600">
                <a:latin typeface="Arial" charset="0"/>
                <a:ea typeface="Arial" charset="0"/>
                <a:cs typeface="Arial" charset="0"/>
              </a:defRPr>
            </a:lvl5pPr>
          </a:lstStyle>
          <a:p>
            <a:pPr lvl="0"/>
            <a:r>
              <a:rPr lang="fr-FR" dirty="0"/>
              <a:t>Cliquez pour modifier les styles du texte du masque</a:t>
            </a:r>
          </a:p>
          <a:p>
            <a:pPr lvl="1"/>
            <a:r>
              <a:rPr lang="fr-FR" dirty="0"/>
              <a:t>Deuxième niveau</a:t>
            </a:r>
          </a:p>
          <a:p>
            <a:pPr lvl="2"/>
            <a:r>
              <a:rPr lang="fr-FR" dirty="0"/>
              <a:t>Troisième niveau</a:t>
            </a:r>
          </a:p>
        </p:txBody>
      </p:sp>
    </p:spTree>
    <p:extLst>
      <p:ext uri="{BB962C8B-B14F-4D97-AF65-F5344CB8AC3E}">
        <p14:creationId xmlns:p14="http://schemas.microsoft.com/office/powerpoint/2010/main" val="962949919"/>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537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texte">
    <p:spTree>
      <p:nvGrpSpPr>
        <p:cNvPr id="1" name=""/>
        <p:cNvGrpSpPr/>
        <p:nvPr/>
      </p:nvGrpSpPr>
      <p:grpSpPr>
        <a:xfrm>
          <a:off x="0" y="0"/>
          <a:ext cx="0" cy="0"/>
          <a:chOff x="0" y="0"/>
          <a:chExt cx="0" cy="0"/>
        </a:xfrm>
      </p:grpSpPr>
      <p:sp>
        <p:nvSpPr>
          <p:cNvPr id="7" name="Forme libre 6"/>
          <p:cNvSpPr/>
          <p:nvPr userDrawn="1"/>
        </p:nvSpPr>
        <p:spPr>
          <a:xfrm flipH="1">
            <a:off x="6460870" y="-106791"/>
            <a:ext cx="2683129" cy="1144728"/>
          </a:xfrm>
          <a:custGeom>
            <a:avLst/>
            <a:gdLst>
              <a:gd name="connsiteX0" fmla="*/ 489584 w 7808954"/>
              <a:gd name="connsiteY0" fmla="*/ 357692 h 3590419"/>
              <a:gd name="connsiteX1" fmla="*/ 517293 w 7808954"/>
              <a:gd name="connsiteY1" fmla="*/ 3590419 h 3590419"/>
              <a:gd name="connsiteX2" fmla="*/ 7592348 w 7808954"/>
              <a:gd name="connsiteY2" fmla="*/ 856456 h 3590419"/>
              <a:gd name="connsiteX3" fmla="*/ 7195184 w 7808954"/>
              <a:gd name="connsiteY3" fmla="*/ 136019 h 3590419"/>
              <a:gd name="connsiteX4" fmla="*/ 489584 w 7808954"/>
              <a:gd name="connsiteY4" fmla="*/ 357692 h 3590419"/>
              <a:gd name="connsiteX0" fmla="*/ 12 w 7319382"/>
              <a:gd name="connsiteY0" fmla="*/ 643083 h 3875810"/>
              <a:gd name="connsiteX1" fmla="*/ 27721 w 7319382"/>
              <a:gd name="connsiteY1" fmla="*/ 3875810 h 3875810"/>
              <a:gd name="connsiteX2" fmla="*/ 7102776 w 7319382"/>
              <a:gd name="connsiteY2" fmla="*/ 1141847 h 3875810"/>
              <a:gd name="connsiteX3" fmla="*/ 6705612 w 7319382"/>
              <a:gd name="connsiteY3" fmla="*/ 421410 h 3875810"/>
              <a:gd name="connsiteX4" fmla="*/ 12 w 7319382"/>
              <a:gd name="connsiteY4" fmla="*/ 643083 h 3875810"/>
              <a:gd name="connsiteX0" fmla="*/ 0 w 7319370"/>
              <a:gd name="connsiteY0" fmla="*/ 235842 h 3468569"/>
              <a:gd name="connsiteX1" fmla="*/ 27709 w 7319370"/>
              <a:gd name="connsiteY1" fmla="*/ 3468569 h 3468569"/>
              <a:gd name="connsiteX2" fmla="*/ 7102764 w 7319370"/>
              <a:gd name="connsiteY2" fmla="*/ 734606 h 3468569"/>
              <a:gd name="connsiteX3" fmla="*/ 6705600 w 7319370"/>
              <a:gd name="connsiteY3" fmla="*/ 14169 h 3468569"/>
              <a:gd name="connsiteX4" fmla="*/ 0 w 7319370"/>
              <a:gd name="connsiteY4" fmla="*/ 235842 h 3468569"/>
              <a:gd name="connsiteX0" fmla="*/ 0 w 7319370"/>
              <a:gd name="connsiteY0" fmla="*/ 221673 h 3454400"/>
              <a:gd name="connsiteX1" fmla="*/ 27709 w 7319370"/>
              <a:gd name="connsiteY1" fmla="*/ 3454400 h 3454400"/>
              <a:gd name="connsiteX2" fmla="*/ 7102764 w 7319370"/>
              <a:gd name="connsiteY2" fmla="*/ 720437 h 3454400"/>
              <a:gd name="connsiteX3" fmla="*/ 6705600 w 7319370"/>
              <a:gd name="connsiteY3" fmla="*/ 0 h 3454400"/>
              <a:gd name="connsiteX4" fmla="*/ 0 w 7319370"/>
              <a:gd name="connsiteY4" fmla="*/ 221673 h 3454400"/>
              <a:gd name="connsiteX0" fmla="*/ 0 w 7102764"/>
              <a:gd name="connsiteY0" fmla="*/ 221673 h 3454400"/>
              <a:gd name="connsiteX1" fmla="*/ 27709 w 7102764"/>
              <a:gd name="connsiteY1" fmla="*/ 3454400 h 3454400"/>
              <a:gd name="connsiteX2" fmla="*/ 7102764 w 7102764"/>
              <a:gd name="connsiteY2" fmla="*/ 720437 h 3454400"/>
              <a:gd name="connsiteX3" fmla="*/ 6705600 w 7102764"/>
              <a:gd name="connsiteY3" fmla="*/ 0 h 3454400"/>
              <a:gd name="connsiteX4" fmla="*/ 0 w 7102764"/>
              <a:gd name="connsiteY4" fmla="*/ 221673 h 3454400"/>
              <a:gd name="connsiteX0" fmla="*/ 0 w 7103018"/>
              <a:gd name="connsiteY0" fmla="*/ 221673 h 3454400"/>
              <a:gd name="connsiteX1" fmla="*/ 27709 w 7103018"/>
              <a:gd name="connsiteY1" fmla="*/ 3454400 h 3454400"/>
              <a:gd name="connsiteX2" fmla="*/ 7102764 w 7103018"/>
              <a:gd name="connsiteY2" fmla="*/ 720437 h 3454400"/>
              <a:gd name="connsiteX3" fmla="*/ 6705600 w 7103018"/>
              <a:gd name="connsiteY3" fmla="*/ 0 h 3454400"/>
              <a:gd name="connsiteX4" fmla="*/ 0 w 7103018"/>
              <a:gd name="connsiteY4" fmla="*/ 221673 h 3454400"/>
              <a:gd name="connsiteX0" fmla="*/ 0 w 7398581"/>
              <a:gd name="connsiteY0" fmla="*/ 297 h 3537824"/>
              <a:gd name="connsiteX1" fmla="*/ 323272 w 7398581"/>
              <a:gd name="connsiteY1" fmla="*/ 3537824 h 3537824"/>
              <a:gd name="connsiteX2" fmla="*/ 7398327 w 7398581"/>
              <a:gd name="connsiteY2" fmla="*/ 803861 h 3537824"/>
              <a:gd name="connsiteX3" fmla="*/ 7001163 w 7398581"/>
              <a:gd name="connsiteY3" fmla="*/ 83424 h 3537824"/>
              <a:gd name="connsiteX4" fmla="*/ 0 w 7398581"/>
              <a:gd name="connsiteY4" fmla="*/ 297 h 3537824"/>
              <a:gd name="connsiteX0" fmla="*/ 0 w 7398581"/>
              <a:gd name="connsiteY0" fmla="*/ 297 h 4092006"/>
              <a:gd name="connsiteX1" fmla="*/ 9235 w 7398581"/>
              <a:gd name="connsiteY1" fmla="*/ 4092006 h 4092006"/>
              <a:gd name="connsiteX2" fmla="*/ 7398327 w 7398581"/>
              <a:gd name="connsiteY2" fmla="*/ 803861 h 4092006"/>
              <a:gd name="connsiteX3" fmla="*/ 7001163 w 7398581"/>
              <a:gd name="connsiteY3" fmla="*/ 83424 h 4092006"/>
              <a:gd name="connsiteX4" fmla="*/ 0 w 7398581"/>
              <a:gd name="connsiteY4" fmla="*/ 297 h 4092006"/>
              <a:gd name="connsiteX0" fmla="*/ 0 w 7398508"/>
              <a:gd name="connsiteY0" fmla="*/ 0 h 4091709"/>
              <a:gd name="connsiteX1" fmla="*/ 9235 w 7398508"/>
              <a:gd name="connsiteY1" fmla="*/ 4091709 h 4091709"/>
              <a:gd name="connsiteX2" fmla="*/ 7398327 w 7398508"/>
              <a:gd name="connsiteY2" fmla="*/ 803564 h 4091709"/>
              <a:gd name="connsiteX3" fmla="*/ 6954981 w 7398508"/>
              <a:gd name="connsiteY3" fmla="*/ 9237 h 4091709"/>
              <a:gd name="connsiteX4" fmla="*/ 0 w 7398508"/>
              <a:gd name="connsiteY4" fmla="*/ 0 h 4091709"/>
              <a:gd name="connsiteX0" fmla="*/ 0 w 7111786"/>
              <a:gd name="connsiteY0" fmla="*/ 0 h 4091709"/>
              <a:gd name="connsiteX1" fmla="*/ 9235 w 7111786"/>
              <a:gd name="connsiteY1" fmla="*/ 4091709 h 4091709"/>
              <a:gd name="connsiteX2" fmla="*/ 7028873 w 7111786"/>
              <a:gd name="connsiteY2" fmla="*/ 840510 h 4091709"/>
              <a:gd name="connsiteX3" fmla="*/ 6954981 w 7111786"/>
              <a:gd name="connsiteY3" fmla="*/ 9237 h 4091709"/>
              <a:gd name="connsiteX4" fmla="*/ 0 w 7111786"/>
              <a:gd name="connsiteY4" fmla="*/ 0 h 4091709"/>
              <a:gd name="connsiteX0" fmla="*/ 0 w 7389283"/>
              <a:gd name="connsiteY0" fmla="*/ 0 h 4091709"/>
              <a:gd name="connsiteX1" fmla="*/ 9235 w 7389283"/>
              <a:gd name="connsiteY1" fmla="*/ 4091709 h 4091709"/>
              <a:gd name="connsiteX2" fmla="*/ 7389091 w 7389283"/>
              <a:gd name="connsiteY2" fmla="*/ 785091 h 4091709"/>
              <a:gd name="connsiteX3" fmla="*/ 6954981 w 7389283"/>
              <a:gd name="connsiteY3" fmla="*/ 9237 h 4091709"/>
              <a:gd name="connsiteX4" fmla="*/ 0 w 7389283"/>
              <a:gd name="connsiteY4" fmla="*/ 0 h 4091709"/>
              <a:gd name="connsiteX0" fmla="*/ 0 w 7389172"/>
              <a:gd name="connsiteY0" fmla="*/ 0 h 4091709"/>
              <a:gd name="connsiteX1" fmla="*/ 9235 w 7389172"/>
              <a:gd name="connsiteY1" fmla="*/ 4091709 h 4091709"/>
              <a:gd name="connsiteX2" fmla="*/ 7389091 w 7389172"/>
              <a:gd name="connsiteY2" fmla="*/ 785091 h 4091709"/>
              <a:gd name="connsiteX3" fmla="*/ 6954981 w 7389172"/>
              <a:gd name="connsiteY3" fmla="*/ 9237 h 4091709"/>
              <a:gd name="connsiteX4" fmla="*/ 0 w 7389172"/>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6954982"/>
              <a:gd name="connsiteY0" fmla="*/ 0 h 4091709"/>
              <a:gd name="connsiteX1" fmla="*/ 9235 w 6954982"/>
              <a:gd name="connsiteY1" fmla="*/ 4091709 h 4091709"/>
              <a:gd name="connsiteX2" fmla="*/ 6954981 w 6954982"/>
              <a:gd name="connsiteY2" fmla="*/ 9237 h 4091709"/>
              <a:gd name="connsiteX3" fmla="*/ 0 w 6954982"/>
              <a:gd name="connsiteY3" fmla="*/ 0 h 4091709"/>
              <a:gd name="connsiteX0" fmla="*/ 0 w 6954982"/>
              <a:gd name="connsiteY0" fmla="*/ 0 h 4164774"/>
              <a:gd name="connsiteX1" fmla="*/ 9235 w 6954982"/>
              <a:gd name="connsiteY1" fmla="*/ 4164774 h 4164774"/>
              <a:gd name="connsiteX2" fmla="*/ 6954981 w 6954982"/>
              <a:gd name="connsiteY2" fmla="*/ 82302 h 4164774"/>
              <a:gd name="connsiteX3" fmla="*/ 0 w 6954982"/>
              <a:gd name="connsiteY3" fmla="*/ 0 h 4164774"/>
              <a:gd name="connsiteX0" fmla="*/ 0 w 6972325"/>
              <a:gd name="connsiteY0" fmla="*/ 0 h 4164774"/>
              <a:gd name="connsiteX1" fmla="*/ 9235 w 6972325"/>
              <a:gd name="connsiteY1" fmla="*/ 4164774 h 4164774"/>
              <a:gd name="connsiteX2" fmla="*/ 6972325 w 6972325"/>
              <a:gd name="connsiteY2" fmla="*/ 9236 h 4164774"/>
              <a:gd name="connsiteX3" fmla="*/ 0 w 6972325"/>
              <a:gd name="connsiteY3" fmla="*/ 0 h 4164774"/>
              <a:gd name="connsiteX0" fmla="*/ 0 w 6972325"/>
              <a:gd name="connsiteY0" fmla="*/ 0 h 4177170"/>
              <a:gd name="connsiteX1" fmla="*/ 9235 w 6972325"/>
              <a:gd name="connsiteY1" fmla="*/ 4164774 h 4177170"/>
              <a:gd name="connsiteX2" fmla="*/ 6972325 w 6972325"/>
              <a:gd name="connsiteY2" fmla="*/ 9236 h 4177170"/>
              <a:gd name="connsiteX3" fmla="*/ 0 w 6972325"/>
              <a:gd name="connsiteY3" fmla="*/ 0 h 4177170"/>
            </a:gdLst>
            <a:ahLst/>
            <a:cxnLst>
              <a:cxn ang="0">
                <a:pos x="connsiteX0" y="connsiteY0"/>
              </a:cxn>
              <a:cxn ang="0">
                <a:pos x="connsiteX1" y="connsiteY1"/>
              </a:cxn>
              <a:cxn ang="0">
                <a:pos x="connsiteX2" y="connsiteY2"/>
              </a:cxn>
              <a:cxn ang="0">
                <a:pos x="connsiteX3" y="connsiteY3"/>
              </a:cxn>
            </a:cxnLst>
            <a:rect l="l" t="t" r="r" b="b"/>
            <a:pathLst>
              <a:path w="6972325" h="4177170">
                <a:moveTo>
                  <a:pt x="0" y="0"/>
                </a:moveTo>
                <a:cubicBezTo>
                  <a:pt x="4618" y="631151"/>
                  <a:pt x="-1" y="3087198"/>
                  <a:pt x="9235" y="4164774"/>
                </a:cubicBezTo>
                <a:cubicBezTo>
                  <a:pt x="1168398" y="4166313"/>
                  <a:pt x="4077398" y="4612410"/>
                  <a:pt x="6972325" y="9236"/>
                </a:cubicBezTo>
                <a:lnTo>
                  <a:pt x="0" y="0"/>
                </a:lnTo>
                <a:close/>
              </a:path>
            </a:pathLst>
          </a:custGeom>
          <a:solidFill>
            <a:srgbClr val="6CB6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Forme libre 9"/>
          <p:cNvSpPr/>
          <p:nvPr userDrawn="1"/>
        </p:nvSpPr>
        <p:spPr>
          <a:xfrm>
            <a:off x="4618182" y="-101600"/>
            <a:ext cx="2524090" cy="1026248"/>
          </a:xfrm>
          <a:custGeom>
            <a:avLst/>
            <a:gdLst>
              <a:gd name="connsiteX0" fmla="*/ 0 w 1200727"/>
              <a:gd name="connsiteY0" fmla="*/ 479046 h 5457446"/>
              <a:gd name="connsiteX1" fmla="*/ 1191491 w 1200727"/>
              <a:gd name="connsiteY1" fmla="*/ 479046 h 5457446"/>
              <a:gd name="connsiteX2" fmla="*/ 1200727 w 1200727"/>
              <a:gd name="connsiteY2" fmla="*/ 5457446 h 5457446"/>
              <a:gd name="connsiteX3" fmla="*/ 0 w 1200727"/>
              <a:gd name="connsiteY3" fmla="*/ 479046 h 5457446"/>
              <a:gd name="connsiteX0" fmla="*/ 0 w 1200727"/>
              <a:gd name="connsiteY0" fmla="*/ 186108 h 5164508"/>
              <a:gd name="connsiteX1" fmla="*/ 1191491 w 1200727"/>
              <a:gd name="connsiteY1" fmla="*/ 186108 h 5164508"/>
              <a:gd name="connsiteX2" fmla="*/ 1200727 w 1200727"/>
              <a:gd name="connsiteY2" fmla="*/ 5164508 h 5164508"/>
              <a:gd name="connsiteX3" fmla="*/ 0 w 1200727"/>
              <a:gd name="connsiteY3" fmla="*/ 186108 h 5164508"/>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2300694"/>
              <a:gd name="connsiteY0" fmla="*/ 0 h 4729481"/>
              <a:gd name="connsiteX1" fmla="*/ 1191491 w 2300694"/>
              <a:gd name="connsiteY1" fmla="*/ 0 h 4729481"/>
              <a:gd name="connsiteX2" fmla="*/ 2300694 w 2300694"/>
              <a:gd name="connsiteY2" fmla="*/ 4729481 h 4729481"/>
              <a:gd name="connsiteX3" fmla="*/ 0 w 2300694"/>
              <a:gd name="connsiteY3" fmla="*/ 0 h 4729481"/>
              <a:gd name="connsiteX0" fmla="*/ 0 w 2306762"/>
              <a:gd name="connsiteY0" fmla="*/ 0 h 4399707"/>
              <a:gd name="connsiteX1" fmla="*/ 1191491 w 2306762"/>
              <a:gd name="connsiteY1" fmla="*/ 0 h 4399707"/>
              <a:gd name="connsiteX2" fmla="*/ 2306762 w 2306762"/>
              <a:gd name="connsiteY2" fmla="*/ 4399707 h 4399707"/>
              <a:gd name="connsiteX3" fmla="*/ 0 w 2306762"/>
              <a:gd name="connsiteY3" fmla="*/ 0 h 4399707"/>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 name="connsiteX0" fmla="*/ 0 w 2294627"/>
              <a:gd name="connsiteY0" fmla="*/ 0 h 4609562"/>
              <a:gd name="connsiteX1" fmla="*/ 1191491 w 2294627"/>
              <a:gd name="connsiteY1" fmla="*/ 0 h 4609562"/>
              <a:gd name="connsiteX2" fmla="*/ 2294627 w 2294627"/>
              <a:gd name="connsiteY2" fmla="*/ 4609562 h 4609562"/>
              <a:gd name="connsiteX3" fmla="*/ 0 w 2294627"/>
              <a:gd name="connsiteY3" fmla="*/ 0 h 4609562"/>
            </a:gdLst>
            <a:ahLst/>
            <a:cxnLst>
              <a:cxn ang="0">
                <a:pos x="connsiteX0" y="connsiteY0"/>
              </a:cxn>
              <a:cxn ang="0">
                <a:pos x="connsiteX1" y="connsiteY1"/>
              </a:cxn>
              <a:cxn ang="0">
                <a:pos x="connsiteX2" y="connsiteY2"/>
              </a:cxn>
              <a:cxn ang="0">
                <a:pos x="connsiteX3" y="connsiteY3"/>
              </a:cxn>
            </a:cxnLst>
            <a:rect l="l" t="t" r="r" b="b"/>
            <a:pathLst>
              <a:path w="2294627" h="4609562">
                <a:moveTo>
                  <a:pt x="0" y="0"/>
                </a:moveTo>
                <a:lnTo>
                  <a:pt x="1191491" y="0"/>
                </a:lnTo>
                <a:cubicBezTo>
                  <a:pt x="1191491" y="0"/>
                  <a:pt x="1460275" y="2530379"/>
                  <a:pt x="2294627" y="4609562"/>
                </a:cubicBezTo>
                <a:cubicBezTo>
                  <a:pt x="1002503" y="3249886"/>
                  <a:pt x="582946" y="1613599"/>
                  <a:pt x="0" y="0"/>
                </a:cubicBezTo>
                <a:close/>
              </a:path>
            </a:pathLst>
          </a:custGeom>
          <a:solidFill>
            <a:srgbClr val="C6D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Espace réservé du texte 5"/>
          <p:cNvSpPr>
            <a:spLocks noGrp="1"/>
          </p:cNvSpPr>
          <p:nvPr>
            <p:ph type="body" sz="quarter" idx="10"/>
          </p:nvPr>
        </p:nvSpPr>
        <p:spPr>
          <a:xfrm>
            <a:off x="642938" y="354013"/>
            <a:ext cx="7909934" cy="481012"/>
          </a:xfrm>
          <a:prstGeom prst="rect">
            <a:avLst/>
          </a:prstGeom>
        </p:spPr>
        <p:txBody>
          <a:bodyPr lIns="0"/>
          <a:lstStyle>
            <a:lvl1pPr marL="0" indent="0">
              <a:buNone/>
              <a:defRPr sz="2000" b="1">
                <a:latin typeface="Arial" panose="020B0604020202020204" pitchFamily="34" charset="0"/>
                <a:cs typeface="Arial" panose="020B0604020202020204" pitchFamily="34" charset="0"/>
              </a:defRPr>
            </a:lvl1pPr>
            <a:lvl2pPr>
              <a:defRPr sz="2000" b="1">
                <a:latin typeface="Arial" panose="020B0604020202020204" pitchFamily="34" charset="0"/>
                <a:cs typeface="Arial" panose="020B0604020202020204" pitchFamily="34" charset="0"/>
              </a:defRPr>
            </a:lvl2pPr>
            <a:lvl3pPr>
              <a:defRPr sz="2000" b="1">
                <a:latin typeface="Arial" panose="020B0604020202020204" pitchFamily="34" charset="0"/>
                <a:cs typeface="Arial" panose="020B0604020202020204" pitchFamily="34" charset="0"/>
              </a:defRPr>
            </a:lvl3pPr>
            <a:lvl4pPr>
              <a:defRPr sz="2000" b="1">
                <a:latin typeface="Arial" panose="020B0604020202020204" pitchFamily="34" charset="0"/>
                <a:cs typeface="Arial" panose="020B0604020202020204" pitchFamily="34" charset="0"/>
              </a:defRPr>
            </a:lvl4pPr>
            <a:lvl5pPr>
              <a:defRPr sz="2000" b="1">
                <a:latin typeface="Arial" panose="020B0604020202020204" pitchFamily="34" charset="0"/>
                <a:cs typeface="Arial" panose="020B0604020202020204" pitchFamily="34" charset="0"/>
              </a:defRPr>
            </a:lvl5pPr>
          </a:lstStyle>
          <a:p>
            <a:pPr lvl="0"/>
            <a:r>
              <a:rPr lang="fr-FR" dirty="0"/>
              <a:t>Modifier les styles du texte du masque</a:t>
            </a:r>
          </a:p>
        </p:txBody>
      </p:sp>
      <p:sp>
        <p:nvSpPr>
          <p:cNvPr id="3" name="Espace réservé du texte 2"/>
          <p:cNvSpPr>
            <a:spLocks noGrp="1"/>
          </p:cNvSpPr>
          <p:nvPr>
            <p:ph type="body" sz="quarter" idx="11" hasCustomPrompt="1"/>
          </p:nvPr>
        </p:nvSpPr>
        <p:spPr>
          <a:xfrm>
            <a:off x="642938" y="1592263"/>
            <a:ext cx="2001939" cy="364356"/>
          </a:xfrm>
          <a:prstGeom prst="rect">
            <a:avLst/>
          </a:prstGeom>
        </p:spPr>
        <p:txBody>
          <a:bodyPr lIns="0"/>
          <a:lstStyle>
            <a:lvl1pPr marL="0" indent="0">
              <a:buNone/>
              <a:defRPr sz="1600" b="1">
                <a:latin typeface="Arial" panose="020B0604020202020204" pitchFamily="34" charset="0"/>
                <a:cs typeface="Arial" panose="020B0604020202020204" pitchFamily="34" charset="0"/>
              </a:defRPr>
            </a:lvl1pPr>
          </a:lstStyle>
          <a:p>
            <a:pPr lvl="0"/>
            <a:r>
              <a:rPr lang="fr-FR" dirty="0"/>
              <a:t>Tableau type</a:t>
            </a:r>
          </a:p>
        </p:txBody>
      </p:sp>
      <p:sp>
        <p:nvSpPr>
          <p:cNvPr id="12" name="Espace réservé du tableau 11" title="Texte"/>
          <p:cNvSpPr>
            <a:spLocks noGrp="1"/>
          </p:cNvSpPr>
          <p:nvPr>
            <p:ph type="tbl" sz="quarter" idx="12"/>
          </p:nvPr>
        </p:nvSpPr>
        <p:spPr>
          <a:xfrm>
            <a:off x="642781" y="2051328"/>
            <a:ext cx="7910091" cy="2000250"/>
          </a:xfrm>
          <a:prstGeom prst="rect">
            <a:avLst/>
          </a:prstGeom>
          <a:solidFill>
            <a:srgbClr val="E0E6E7"/>
          </a:solidFill>
          <a:ln>
            <a:solidFill>
              <a:schemeClr val="bg1"/>
            </a:solidFill>
          </a:ln>
        </p:spPr>
        <p:txBody>
          <a:bodyPr numCol="1"/>
          <a:lstStyle>
            <a:lvl1pPr marL="0" indent="0">
              <a:buNone/>
              <a:defRPr sz="1600">
                <a:latin typeface="Arial" panose="020B0604020202020204" pitchFamily="34" charset="0"/>
                <a:cs typeface="Arial" panose="020B0604020202020204" pitchFamily="34" charset="0"/>
              </a:defRPr>
            </a:lvl1pPr>
          </a:lstStyle>
          <a:p>
            <a:endParaRPr lang="fr-FR" dirty="0"/>
          </a:p>
        </p:txBody>
      </p:sp>
      <p:cxnSp>
        <p:nvCxnSpPr>
          <p:cNvPr id="9" name="Connecteur droit 8"/>
          <p:cNvCxnSpPr/>
          <p:nvPr userDrawn="1"/>
        </p:nvCxnSpPr>
        <p:spPr>
          <a:xfrm>
            <a:off x="642782" y="844787"/>
            <a:ext cx="470332" cy="0"/>
          </a:xfrm>
          <a:prstGeom prst="line">
            <a:avLst/>
          </a:prstGeom>
          <a:ln w="57150" cmpd="sng">
            <a:solidFill>
              <a:srgbClr val="C6D63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0111073"/>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537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fond blanc">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9580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537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rnière page">
    <p:spTree>
      <p:nvGrpSpPr>
        <p:cNvPr id="1" name=""/>
        <p:cNvGrpSpPr/>
        <p:nvPr/>
      </p:nvGrpSpPr>
      <p:grpSpPr>
        <a:xfrm>
          <a:off x="0" y="0"/>
          <a:ext cx="0" cy="0"/>
          <a:chOff x="0" y="0"/>
          <a:chExt cx="0" cy="0"/>
        </a:xfrm>
      </p:grpSpPr>
      <p:sp>
        <p:nvSpPr>
          <p:cNvPr id="12" name="Forme libre 11"/>
          <p:cNvSpPr/>
          <p:nvPr userDrawn="1"/>
        </p:nvSpPr>
        <p:spPr>
          <a:xfrm>
            <a:off x="-64655" y="-27708"/>
            <a:ext cx="7389219" cy="4091709"/>
          </a:xfrm>
          <a:custGeom>
            <a:avLst/>
            <a:gdLst>
              <a:gd name="connsiteX0" fmla="*/ 489584 w 7808954"/>
              <a:gd name="connsiteY0" fmla="*/ 357692 h 3590419"/>
              <a:gd name="connsiteX1" fmla="*/ 517293 w 7808954"/>
              <a:gd name="connsiteY1" fmla="*/ 3590419 h 3590419"/>
              <a:gd name="connsiteX2" fmla="*/ 7592348 w 7808954"/>
              <a:gd name="connsiteY2" fmla="*/ 856456 h 3590419"/>
              <a:gd name="connsiteX3" fmla="*/ 7195184 w 7808954"/>
              <a:gd name="connsiteY3" fmla="*/ 136019 h 3590419"/>
              <a:gd name="connsiteX4" fmla="*/ 489584 w 7808954"/>
              <a:gd name="connsiteY4" fmla="*/ 357692 h 3590419"/>
              <a:gd name="connsiteX0" fmla="*/ 12 w 7319382"/>
              <a:gd name="connsiteY0" fmla="*/ 643083 h 3875810"/>
              <a:gd name="connsiteX1" fmla="*/ 27721 w 7319382"/>
              <a:gd name="connsiteY1" fmla="*/ 3875810 h 3875810"/>
              <a:gd name="connsiteX2" fmla="*/ 7102776 w 7319382"/>
              <a:gd name="connsiteY2" fmla="*/ 1141847 h 3875810"/>
              <a:gd name="connsiteX3" fmla="*/ 6705612 w 7319382"/>
              <a:gd name="connsiteY3" fmla="*/ 421410 h 3875810"/>
              <a:gd name="connsiteX4" fmla="*/ 12 w 7319382"/>
              <a:gd name="connsiteY4" fmla="*/ 643083 h 3875810"/>
              <a:gd name="connsiteX0" fmla="*/ 0 w 7319370"/>
              <a:gd name="connsiteY0" fmla="*/ 235842 h 3468569"/>
              <a:gd name="connsiteX1" fmla="*/ 27709 w 7319370"/>
              <a:gd name="connsiteY1" fmla="*/ 3468569 h 3468569"/>
              <a:gd name="connsiteX2" fmla="*/ 7102764 w 7319370"/>
              <a:gd name="connsiteY2" fmla="*/ 734606 h 3468569"/>
              <a:gd name="connsiteX3" fmla="*/ 6705600 w 7319370"/>
              <a:gd name="connsiteY3" fmla="*/ 14169 h 3468569"/>
              <a:gd name="connsiteX4" fmla="*/ 0 w 7319370"/>
              <a:gd name="connsiteY4" fmla="*/ 235842 h 3468569"/>
              <a:gd name="connsiteX0" fmla="*/ 0 w 7319370"/>
              <a:gd name="connsiteY0" fmla="*/ 221673 h 3454400"/>
              <a:gd name="connsiteX1" fmla="*/ 27709 w 7319370"/>
              <a:gd name="connsiteY1" fmla="*/ 3454400 h 3454400"/>
              <a:gd name="connsiteX2" fmla="*/ 7102764 w 7319370"/>
              <a:gd name="connsiteY2" fmla="*/ 720437 h 3454400"/>
              <a:gd name="connsiteX3" fmla="*/ 6705600 w 7319370"/>
              <a:gd name="connsiteY3" fmla="*/ 0 h 3454400"/>
              <a:gd name="connsiteX4" fmla="*/ 0 w 7319370"/>
              <a:gd name="connsiteY4" fmla="*/ 221673 h 3454400"/>
              <a:gd name="connsiteX0" fmla="*/ 0 w 7102764"/>
              <a:gd name="connsiteY0" fmla="*/ 221673 h 3454400"/>
              <a:gd name="connsiteX1" fmla="*/ 27709 w 7102764"/>
              <a:gd name="connsiteY1" fmla="*/ 3454400 h 3454400"/>
              <a:gd name="connsiteX2" fmla="*/ 7102764 w 7102764"/>
              <a:gd name="connsiteY2" fmla="*/ 720437 h 3454400"/>
              <a:gd name="connsiteX3" fmla="*/ 6705600 w 7102764"/>
              <a:gd name="connsiteY3" fmla="*/ 0 h 3454400"/>
              <a:gd name="connsiteX4" fmla="*/ 0 w 7102764"/>
              <a:gd name="connsiteY4" fmla="*/ 221673 h 3454400"/>
              <a:gd name="connsiteX0" fmla="*/ 0 w 7103018"/>
              <a:gd name="connsiteY0" fmla="*/ 221673 h 3454400"/>
              <a:gd name="connsiteX1" fmla="*/ 27709 w 7103018"/>
              <a:gd name="connsiteY1" fmla="*/ 3454400 h 3454400"/>
              <a:gd name="connsiteX2" fmla="*/ 7102764 w 7103018"/>
              <a:gd name="connsiteY2" fmla="*/ 720437 h 3454400"/>
              <a:gd name="connsiteX3" fmla="*/ 6705600 w 7103018"/>
              <a:gd name="connsiteY3" fmla="*/ 0 h 3454400"/>
              <a:gd name="connsiteX4" fmla="*/ 0 w 7103018"/>
              <a:gd name="connsiteY4" fmla="*/ 221673 h 3454400"/>
              <a:gd name="connsiteX0" fmla="*/ 0 w 7398581"/>
              <a:gd name="connsiteY0" fmla="*/ 297 h 3537824"/>
              <a:gd name="connsiteX1" fmla="*/ 323272 w 7398581"/>
              <a:gd name="connsiteY1" fmla="*/ 3537824 h 3537824"/>
              <a:gd name="connsiteX2" fmla="*/ 7398327 w 7398581"/>
              <a:gd name="connsiteY2" fmla="*/ 803861 h 3537824"/>
              <a:gd name="connsiteX3" fmla="*/ 7001163 w 7398581"/>
              <a:gd name="connsiteY3" fmla="*/ 83424 h 3537824"/>
              <a:gd name="connsiteX4" fmla="*/ 0 w 7398581"/>
              <a:gd name="connsiteY4" fmla="*/ 297 h 3537824"/>
              <a:gd name="connsiteX0" fmla="*/ 0 w 7398581"/>
              <a:gd name="connsiteY0" fmla="*/ 297 h 4092006"/>
              <a:gd name="connsiteX1" fmla="*/ 9235 w 7398581"/>
              <a:gd name="connsiteY1" fmla="*/ 4092006 h 4092006"/>
              <a:gd name="connsiteX2" fmla="*/ 7398327 w 7398581"/>
              <a:gd name="connsiteY2" fmla="*/ 803861 h 4092006"/>
              <a:gd name="connsiteX3" fmla="*/ 7001163 w 7398581"/>
              <a:gd name="connsiteY3" fmla="*/ 83424 h 4092006"/>
              <a:gd name="connsiteX4" fmla="*/ 0 w 7398581"/>
              <a:gd name="connsiteY4" fmla="*/ 297 h 4092006"/>
              <a:gd name="connsiteX0" fmla="*/ 0 w 7398508"/>
              <a:gd name="connsiteY0" fmla="*/ 0 h 4091709"/>
              <a:gd name="connsiteX1" fmla="*/ 9235 w 7398508"/>
              <a:gd name="connsiteY1" fmla="*/ 4091709 h 4091709"/>
              <a:gd name="connsiteX2" fmla="*/ 7398327 w 7398508"/>
              <a:gd name="connsiteY2" fmla="*/ 803564 h 4091709"/>
              <a:gd name="connsiteX3" fmla="*/ 6954981 w 7398508"/>
              <a:gd name="connsiteY3" fmla="*/ 9237 h 4091709"/>
              <a:gd name="connsiteX4" fmla="*/ 0 w 7398508"/>
              <a:gd name="connsiteY4" fmla="*/ 0 h 4091709"/>
              <a:gd name="connsiteX0" fmla="*/ 0 w 7111786"/>
              <a:gd name="connsiteY0" fmla="*/ 0 h 4091709"/>
              <a:gd name="connsiteX1" fmla="*/ 9235 w 7111786"/>
              <a:gd name="connsiteY1" fmla="*/ 4091709 h 4091709"/>
              <a:gd name="connsiteX2" fmla="*/ 7028873 w 7111786"/>
              <a:gd name="connsiteY2" fmla="*/ 840510 h 4091709"/>
              <a:gd name="connsiteX3" fmla="*/ 6954981 w 7111786"/>
              <a:gd name="connsiteY3" fmla="*/ 9237 h 4091709"/>
              <a:gd name="connsiteX4" fmla="*/ 0 w 7111786"/>
              <a:gd name="connsiteY4" fmla="*/ 0 h 4091709"/>
              <a:gd name="connsiteX0" fmla="*/ 0 w 7389283"/>
              <a:gd name="connsiteY0" fmla="*/ 0 h 4091709"/>
              <a:gd name="connsiteX1" fmla="*/ 9235 w 7389283"/>
              <a:gd name="connsiteY1" fmla="*/ 4091709 h 4091709"/>
              <a:gd name="connsiteX2" fmla="*/ 7389091 w 7389283"/>
              <a:gd name="connsiteY2" fmla="*/ 785091 h 4091709"/>
              <a:gd name="connsiteX3" fmla="*/ 6954981 w 7389283"/>
              <a:gd name="connsiteY3" fmla="*/ 9237 h 4091709"/>
              <a:gd name="connsiteX4" fmla="*/ 0 w 7389283"/>
              <a:gd name="connsiteY4" fmla="*/ 0 h 4091709"/>
              <a:gd name="connsiteX0" fmla="*/ 0 w 7389172"/>
              <a:gd name="connsiteY0" fmla="*/ 0 h 4091709"/>
              <a:gd name="connsiteX1" fmla="*/ 9235 w 7389172"/>
              <a:gd name="connsiteY1" fmla="*/ 4091709 h 4091709"/>
              <a:gd name="connsiteX2" fmla="*/ 7389091 w 7389172"/>
              <a:gd name="connsiteY2" fmla="*/ 785091 h 4091709"/>
              <a:gd name="connsiteX3" fmla="*/ 6954981 w 7389172"/>
              <a:gd name="connsiteY3" fmla="*/ 9237 h 4091709"/>
              <a:gd name="connsiteX4" fmla="*/ 0 w 7389172"/>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 name="connsiteX0" fmla="*/ 0 w 7389219"/>
              <a:gd name="connsiteY0" fmla="*/ 0 h 4091709"/>
              <a:gd name="connsiteX1" fmla="*/ 9235 w 7389219"/>
              <a:gd name="connsiteY1" fmla="*/ 4091709 h 4091709"/>
              <a:gd name="connsiteX2" fmla="*/ 7389091 w 7389219"/>
              <a:gd name="connsiteY2" fmla="*/ 785091 h 4091709"/>
              <a:gd name="connsiteX3" fmla="*/ 6954981 w 7389219"/>
              <a:gd name="connsiteY3" fmla="*/ 9237 h 4091709"/>
              <a:gd name="connsiteX4" fmla="*/ 0 w 7389219"/>
              <a:gd name="connsiteY4" fmla="*/ 0 h 4091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89219" h="4091709">
                <a:moveTo>
                  <a:pt x="0" y="0"/>
                </a:moveTo>
                <a:cubicBezTo>
                  <a:pt x="4618" y="631151"/>
                  <a:pt x="-1" y="3014133"/>
                  <a:pt x="9235" y="4091709"/>
                </a:cubicBezTo>
                <a:cubicBezTo>
                  <a:pt x="3245041" y="1407008"/>
                  <a:pt x="6072909" y="1102205"/>
                  <a:pt x="7389091" y="785091"/>
                </a:cubicBezTo>
                <a:cubicBezTo>
                  <a:pt x="7395249" y="794327"/>
                  <a:pt x="7179732" y="321734"/>
                  <a:pt x="6954981" y="9237"/>
                </a:cubicBezTo>
                <a:lnTo>
                  <a:pt x="0" y="0"/>
                </a:lnTo>
                <a:close/>
              </a:path>
            </a:pathLst>
          </a:custGeom>
          <a:solidFill>
            <a:srgbClr val="6CB64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Forme libre 12"/>
          <p:cNvSpPr/>
          <p:nvPr userDrawn="1"/>
        </p:nvSpPr>
        <p:spPr>
          <a:xfrm>
            <a:off x="7952509" y="-18472"/>
            <a:ext cx="1200727" cy="4978400"/>
          </a:xfrm>
          <a:custGeom>
            <a:avLst/>
            <a:gdLst>
              <a:gd name="connsiteX0" fmla="*/ 0 w 1200727"/>
              <a:gd name="connsiteY0" fmla="*/ 479046 h 5457446"/>
              <a:gd name="connsiteX1" fmla="*/ 1191491 w 1200727"/>
              <a:gd name="connsiteY1" fmla="*/ 479046 h 5457446"/>
              <a:gd name="connsiteX2" fmla="*/ 1200727 w 1200727"/>
              <a:gd name="connsiteY2" fmla="*/ 5457446 h 5457446"/>
              <a:gd name="connsiteX3" fmla="*/ 0 w 1200727"/>
              <a:gd name="connsiteY3" fmla="*/ 479046 h 5457446"/>
              <a:gd name="connsiteX0" fmla="*/ 0 w 1200727"/>
              <a:gd name="connsiteY0" fmla="*/ 186108 h 5164508"/>
              <a:gd name="connsiteX1" fmla="*/ 1191491 w 1200727"/>
              <a:gd name="connsiteY1" fmla="*/ 186108 h 5164508"/>
              <a:gd name="connsiteX2" fmla="*/ 1200727 w 1200727"/>
              <a:gd name="connsiteY2" fmla="*/ 5164508 h 5164508"/>
              <a:gd name="connsiteX3" fmla="*/ 0 w 1200727"/>
              <a:gd name="connsiteY3" fmla="*/ 186108 h 5164508"/>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 name="connsiteX0" fmla="*/ 0 w 1200727"/>
              <a:gd name="connsiteY0" fmla="*/ 0 h 4978400"/>
              <a:gd name="connsiteX1" fmla="*/ 1191491 w 1200727"/>
              <a:gd name="connsiteY1" fmla="*/ 0 h 4978400"/>
              <a:gd name="connsiteX2" fmla="*/ 1200727 w 1200727"/>
              <a:gd name="connsiteY2" fmla="*/ 4978400 h 4978400"/>
              <a:gd name="connsiteX3" fmla="*/ 0 w 1200727"/>
              <a:gd name="connsiteY3" fmla="*/ 0 h 4978400"/>
            </a:gdLst>
            <a:ahLst/>
            <a:cxnLst>
              <a:cxn ang="0">
                <a:pos x="connsiteX0" y="connsiteY0"/>
              </a:cxn>
              <a:cxn ang="0">
                <a:pos x="connsiteX1" y="connsiteY1"/>
              </a:cxn>
              <a:cxn ang="0">
                <a:pos x="connsiteX2" y="connsiteY2"/>
              </a:cxn>
              <a:cxn ang="0">
                <a:pos x="connsiteX3" y="connsiteY3"/>
              </a:cxn>
            </a:cxnLst>
            <a:rect l="l" t="t" r="r" b="b"/>
            <a:pathLst>
              <a:path w="1200727" h="4978400">
                <a:moveTo>
                  <a:pt x="0" y="0"/>
                </a:moveTo>
                <a:lnTo>
                  <a:pt x="1191491" y="0"/>
                </a:lnTo>
                <a:cubicBezTo>
                  <a:pt x="1191491" y="0"/>
                  <a:pt x="1197648" y="3318933"/>
                  <a:pt x="1200727" y="4978400"/>
                </a:cubicBezTo>
                <a:cubicBezTo>
                  <a:pt x="1012921" y="3318933"/>
                  <a:pt x="862060" y="1853430"/>
                  <a:pt x="0" y="0"/>
                </a:cubicBezTo>
                <a:close/>
              </a:path>
            </a:pathLst>
          </a:custGeom>
          <a:solidFill>
            <a:srgbClr val="C6D6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8" name="Image 7" descr="Lg CNSA 2017 Q.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25008" y="3973493"/>
            <a:ext cx="1307234" cy="854333"/>
          </a:xfrm>
          <a:prstGeom prst="rect">
            <a:avLst/>
          </a:prstGeom>
        </p:spPr>
      </p:pic>
      <p:grpSp>
        <p:nvGrpSpPr>
          <p:cNvPr id="9" name="Groupe 8"/>
          <p:cNvGrpSpPr/>
          <p:nvPr userDrawn="1"/>
        </p:nvGrpSpPr>
        <p:grpSpPr>
          <a:xfrm>
            <a:off x="2948652" y="5000258"/>
            <a:ext cx="5584161" cy="1385321"/>
            <a:chOff x="2081045" y="5000258"/>
            <a:chExt cx="5584161" cy="1385321"/>
          </a:xfrm>
        </p:grpSpPr>
        <p:pic>
          <p:nvPicPr>
            <p:cNvPr id="10" name="Image 9" descr="TWIT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57980" y="5790068"/>
              <a:ext cx="255306" cy="214007"/>
            </a:xfrm>
            <a:prstGeom prst="rect">
              <a:avLst/>
            </a:prstGeom>
          </p:spPr>
        </p:pic>
        <p:sp>
          <p:nvSpPr>
            <p:cNvPr id="11" name="Espace réservé du texte 2"/>
            <p:cNvSpPr txBox="1">
              <a:spLocks/>
            </p:cNvSpPr>
            <p:nvPr/>
          </p:nvSpPr>
          <p:spPr>
            <a:xfrm>
              <a:off x="2081045" y="5000258"/>
              <a:ext cx="5584161" cy="1385321"/>
            </a:xfrm>
            <a:prstGeom prst="rect">
              <a:avLst/>
            </a:prstGeom>
          </p:spPr>
          <p:txBody>
            <a:bodyPr vert="horz" lIns="0" tIns="0" rIns="0" bIns="0" rtlCol="0">
              <a:normAutofit/>
            </a:bodyPr>
            <a:lstStyle>
              <a:lvl1pPr marL="0" indent="0" algn="ctr" defTabSz="457200" rtl="0" eaLnBrk="1" latinLnBrk="0" hangingPunct="1">
                <a:lnSpc>
                  <a:spcPct val="80000"/>
                </a:lnSpc>
                <a:spcBef>
                  <a:spcPct val="0"/>
                </a:spcBef>
                <a:buNone/>
                <a:defRPr sz="4400" b="1" kern="1200">
                  <a:solidFill>
                    <a:schemeClr val="tx1"/>
                  </a:solidFill>
                  <a:latin typeface="Arial"/>
                  <a:ea typeface="+mj-ea"/>
                  <a:cs typeface="Arial"/>
                </a:defRPr>
              </a:lvl1pPr>
              <a:lvl2pPr marL="457200" indent="0">
                <a:buNone/>
                <a:defRPr sz="1600" b="0">
                  <a:latin typeface="Arial"/>
                  <a:cs typeface="Arial"/>
                </a:defRPr>
              </a:lvl2pPr>
            </a:lstStyle>
            <a:p>
              <a:pPr algn="r">
                <a:lnSpc>
                  <a:spcPct val="130000"/>
                </a:lnSpc>
              </a:pPr>
              <a:r>
                <a:rPr lang="fr-FR" sz="1300" b="0" dirty="0"/>
                <a:t>66, avenue du Maine     </a:t>
              </a:r>
            </a:p>
            <a:p>
              <a:pPr algn="r">
                <a:lnSpc>
                  <a:spcPct val="130000"/>
                </a:lnSpc>
              </a:pPr>
              <a:r>
                <a:rPr lang="fr-FR" sz="1300" b="0" dirty="0"/>
                <a:t>75682 Paris cedex 14</a:t>
              </a:r>
              <a:endParaRPr lang="fr-FR" sz="1300" b="0" u="sng" dirty="0"/>
            </a:p>
            <a:p>
              <a:pPr algn="r">
                <a:lnSpc>
                  <a:spcPct val="130000"/>
                </a:lnSpc>
              </a:pPr>
              <a:r>
                <a:rPr lang="fr-FR" sz="1300" b="0" u="sng" dirty="0">
                  <a:hlinkClick r:id="rId4"/>
                </a:rPr>
                <a:t>www.cnsa.fr</a:t>
              </a:r>
              <a:endParaRPr lang="fr-FR" sz="1300" b="0" u="sng" dirty="0"/>
            </a:p>
            <a:p>
              <a:pPr algn="r">
                <a:lnSpc>
                  <a:spcPct val="130000"/>
                </a:lnSpc>
              </a:pPr>
              <a:r>
                <a:rPr lang="fr-FR" sz="1300" b="0" u="sng" dirty="0">
                  <a:hlinkClick r:id="rId5"/>
                </a:rPr>
                <a:t>@</a:t>
              </a:r>
              <a:r>
                <a:rPr lang="fr-FR" sz="1300" b="0" u="sng" dirty="0" err="1">
                  <a:hlinkClick r:id="rId5"/>
                </a:rPr>
                <a:t>CNSA_actu</a:t>
              </a:r>
              <a:endParaRPr lang="fr-FR" sz="1300" b="0" dirty="0"/>
            </a:p>
            <a:p>
              <a:pPr algn="r">
                <a:lnSpc>
                  <a:spcPct val="130000"/>
                </a:lnSpc>
              </a:pPr>
              <a:r>
                <a:rPr lang="fr-FR" sz="1300" b="0" u="sng" dirty="0">
                  <a:hlinkClick r:id="rId6"/>
                </a:rPr>
                <a:t>http://www.pour-les-personnes-agees.gouv.fr</a:t>
              </a:r>
              <a:endParaRPr lang="fr-FR" sz="1300" b="0" dirty="0"/>
            </a:p>
          </p:txBody>
        </p:sp>
      </p:grpSp>
    </p:spTree>
    <p:extLst>
      <p:ext uri="{BB962C8B-B14F-4D97-AF65-F5344CB8AC3E}">
        <p14:creationId xmlns:p14="http://schemas.microsoft.com/office/powerpoint/2010/main" val="4239738348"/>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5375"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oneTexte 1"/>
          <p:cNvSpPr txBox="1"/>
          <p:nvPr userDrawn="1"/>
        </p:nvSpPr>
        <p:spPr>
          <a:xfrm>
            <a:off x="5541511" y="6465031"/>
            <a:ext cx="3086100" cy="215444"/>
          </a:xfrm>
          <a:prstGeom prst="rect">
            <a:avLst/>
          </a:prstGeom>
          <a:noFill/>
        </p:spPr>
        <p:txBody>
          <a:bodyPr wrap="square" rtlCol="0" anchor="t">
            <a:spAutoFit/>
          </a:bodyPr>
          <a:lstStyle/>
          <a:p>
            <a:pPr algn="r"/>
            <a:r>
              <a:rPr lang="fr-FR" sz="800" dirty="0">
                <a:solidFill>
                  <a:srgbClr val="6CB643"/>
                </a:solidFill>
                <a:latin typeface="Arial" charset="0"/>
                <a:ea typeface="Arial" charset="0"/>
                <a:cs typeface="Arial" charset="0"/>
              </a:rPr>
              <a:t>Pied de page</a:t>
            </a:r>
          </a:p>
        </p:txBody>
      </p:sp>
      <p:sp>
        <p:nvSpPr>
          <p:cNvPr id="3" name="Espace réservé de la date 3"/>
          <p:cNvSpPr txBox="1">
            <a:spLocks/>
          </p:cNvSpPr>
          <p:nvPr userDrawn="1"/>
        </p:nvSpPr>
        <p:spPr>
          <a:xfrm>
            <a:off x="110178" y="6466605"/>
            <a:ext cx="1640562" cy="258854"/>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257313-81CD-1A4E-B233-2B8DC3B89CFD}" type="datetimeFigureOut">
              <a:rPr lang="fr-FR" sz="800" baseline="0" smtClean="0">
                <a:solidFill>
                  <a:srgbClr val="6CB643"/>
                </a:solidFill>
                <a:latin typeface="Arial" charset="0"/>
                <a:ea typeface="Arial" charset="0"/>
                <a:cs typeface="Arial" charset="0"/>
              </a:rPr>
              <a:pPr/>
              <a:t>10/01/2020</a:t>
            </a:fld>
            <a:endParaRPr lang="fr-FR" sz="800" baseline="0" dirty="0">
              <a:solidFill>
                <a:srgbClr val="6CB643"/>
              </a:solidFill>
              <a:latin typeface="Arial" charset="0"/>
              <a:ea typeface="Arial" charset="0"/>
              <a:cs typeface="Arial" charset="0"/>
            </a:endParaRPr>
          </a:p>
        </p:txBody>
      </p:sp>
      <p:sp>
        <p:nvSpPr>
          <p:cNvPr id="4" name="Espace réservé du numéro de diapositive 5"/>
          <p:cNvSpPr txBox="1">
            <a:spLocks/>
          </p:cNvSpPr>
          <p:nvPr userDrawn="1"/>
        </p:nvSpPr>
        <p:spPr>
          <a:xfrm>
            <a:off x="8627611" y="6466604"/>
            <a:ext cx="455434" cy="247703"/>
          </a:xfrm>
          <a:prstGeom prst="rect">
            <a:avLst/>
          </a:prstGeom>
        </p:spPr>
        <p:txBody>
          <a:bodyPr/>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14D73983-00EA-F641-A79F-2F2A435C19E5}" type="slidenum">
              <a:rPr lang="fr-FR" sz="800" smtClean="0">
                <a:solidFill>
                  <a:srgbClr val="6CB643"/>
                </a:solidFill>
                <a:latin typeface="Arial" charset="0"/>
                <a:ea typeface="Arial" charset="0"/>
                <a:cs typeface="Arial" charset="0"/>
              </a:rPr>
              <a:pPr algn="r"/>
              <a:t>‹N°›</a:t>
            </a:fld>
            <a:endParaRPr lang="fr-FR" sz="800" dirty="0">
              <a:solidFill>
                <a:srgbClr val="6CB643"/>
              </a:solidFill>
              <a:latin typeface="Arial" charset="0"/>
              <a:ea typeface="Arial" charset="0"/>
              <a:cs typeface="Arial" charset="0"/>
            </a:endParaRPr>
          </a:p>
        </p:txBody>
      </p:sp>
    </p:spTree>
    <p:extLst>
      <p:ext uri="{BB962C8B-B14F-4D97-AF65-F5344CB8AC3E}">
        <p14:creationId xmlns:p14="http://schemas.microsoft.com/office/powerpoint/2010/main" val="4243322915"/>
      </p:ext>
    </p:extLst>
  </p:cSld>
  <p:clrMap bg1="lt1" tx1="dk1" bg2="lt2" tx2="dk2" accent1="accent1" accent2="accent2" accent3="accent3" accent4="accent4" accent5="accent5" accent6="accent6" hlink="hlink" folHlink="folHlink"/>
  <p:sldLayoutIdLst>
    <p:sldLayoutId id="2147483665" r:id="rId1"/>
    <p:sldLayoutId id="2147483661" r:id="rId2"/>
    <p:sldLayoutId id="2147483662" r:id="rId3"/>
    <p:sldLayoutId id="2147483664" r:id="rId4"/>
    <p:sldLayoutId id="2147483649" r:id="rId5"/>
    <p:sldLayoutId id="2147483663" r:id="rId6"/>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cnsa.fr/documentation-et-donnees/rapports-de-nos-partenaires" TargetMode="External"/><Relationship Id="rId2" Type="http://schemas.openxmlformats.org/officeDocument/2006/relationships/hyperlink" Target="https://www.cnsa.fr/actualites-agenda/actualites/quelles-avancees-en-matiere-de-recherche-sur-le-polyhandicap" TargetMode="External"/><Relationship Id="rId1" Type="http://schemas.openxmlformats.org/officeDocument/2006/relationships/slideLayout" Target="../slideLayouts/slideLayout3.xml"/><Relationship Id="rId5" Type="http://schemas.openxmlformats.org/officeDocument/2006/relationships/hyperlink" Target="https://www.youtube.com/watch?v=hP9IXibvgsc" TargetMode="External"/><Relationship Id="rId4" Type="http://schemas.openxmlformats.org/officeDocument/2006/relationships/hyperlink" Target="https://www.iresp.net/appel-a-projets-polyhandica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365760" y="749544"/>
            <a:ext cx="8167053" cy="1639888"/>
          </a:xfrm>
        </p:spPr>
        <p:txBody>
          <a:bodyPr/>
          <a:lstStyle/>
          <a:p>
            <a:r>
              <a:rPr lang="fr-FR" sz="2800" dirty="0"/>
              <a:t>La recherche française sur le polyhandicap : état des lieux et perspectives de recherche</a:t>
            </a:r>
          </a:p>
          <a:p>
            <a:endParaRPr lang="fr-FR" sz="2800" dirty="0"/>
          </a:p>
          <a:p>
            <a:r>
              <a:rPr lang="fr-FR" sz="2400" i="1" dirty="0"/>
              <a:t>Présentation des actions de l’axe Recherche du Volet Polyhandicap de la Stratégie quinquennale d’évolution de l’offre médico-sociale</a:t>
            </a:r>
          </a:p>
          <a:p>
            <a:endParaRPr lang="fr-FR" sz="2800" i="1" dirty="0"/>
          </a:p>
        </p:txBody>
      </p:sp>
      <p:sp>
        <p:nvSpPr>
          <p:cNvPr id="3" name="Espace réservé du texte 2"/>
          <p:cNvSpPr>
            <a:spLocks noGrp="1"/>
          </p:cNvSpPr>
          <p:nvPr>
            <p:ph type="body" sz="quarter" idx="11"/>
          </p:nvPr>
        </p:nvSpPr>
        <p:spPr>
          <a:xfrm>
            <a:off x="2447780" y="4466281"/>
            <a:ext cx="6091310" cy="1484355"/>
          </a:xfrm>
        </p:spPr>
        <p:txBody>
          <a:bodyPr/>
          <a:lstStyle/>
          <a:p>
            <a:r>
              <a:rPr lang="fr-FR" dirty="0"/>
              <a:t>Marine </a:t>
            </a:r>
            <a:r>
              <a:rPr lang="fr-FR" dirty="0" err="1"/>
              <a:t>Boisson-Cohen</a:t>
            </a:r>
            <a:r>
              <a:rPr lang="fr-FR" dirty="0"/>
              <a:t>, Directrice scientifique, CNSA</a:t>
            </a:r>
          </a:p>
          <a:p>
            <a:pPr algn="r"/>
            <a:r>
              <a:rPr lang="fr-FR" dirty="0"/>
              <a:t>13 janvier 2020</a:t>
            </a:r>
          </a:p>
        </p:txBody>
      </p:sp>
    </p:spTree>
    <p:extLst>
      <p:ext uri="{BB962C8B-B14F-4D97-AF65-F5344CB8AC3E}">
        <p14:creationId xmlns:p14="http://schemas.microsoft.com/office/powerpoint/2010/main" val="880171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2613B8F0-3C4F-4D27-A56D-5C1417CACEC6}"/>
              </a:ext>
            </a:extLst>
          </p:cNvPr>
          <p:cNvSpPr>
            <a:spLocks noGrp="1"/>
          </p:cNvSpPr>
          <p:nvPr>
            <p:ph type="body" sz="quarter" idx="10"/>
          </p:nvPr>
        </p:nvSpPr>
        <p:spPr>
          <a:xfrm>
            <a:off x="642937" y="197915"/>
            <a:ext cx="7889876" cy="481012"/>
          </a:xfrm>
        </p:spPr>
        <p:txBody>
          <a:bodyPr/>
          <a:lstStyle/>
          <a:p>
            <a:r>
              <a:rPr lang="fr-FR" dirty="0"/>
              <a:t>Le polyhandicap (1)</a:t>
            </a:r>
          </a:p>
        </p:txBody>
      </p:sp>
      <p:sp>
        <p:nvSpPr>
          <p:cNvPr id="4" name="Espace réservé du contenu 3">
            <a:extLst>
              <a:ext uri="{FF2B5EF4-FFF2-40B4-BE49-F238E27FC236}">
                <a16:creationId xmlns:a16="http://schemas.microsoft.com/office/drawing/2014/main" id="{FDCC1D36-D2F3-4F49-A975-1B6DC09F5923}"/>
              </a:ext>
            </a:extLst>
          </p:cNvPr>
          <p:cNvSpPr>
            <a:spLocks noGrp="1"/>
          </p:cNvSpPr>
          <p:nvPr>
            <p:ph idx="1"/>
          </p:nvPr>
        </p:nvSpPr>
        <p:spPr>
          <a:xfrm>
            <a:off x="633915" y="1026939"/>
            <a:ext cx="7897091" cy="5401994"/>
          </a:xfrm>
        </p:spPr>
        <p:txBody>
          <a:bodyPr>
            <a:normAutofit/>
          </a:bodyPr>
          <a:lstStyle/>
          <a:p>
            <a:r>
              <a:rPr lang="fr-FR" sz="1600" dirty="0"/>
              <a:t>Retour en quelques dates clés : </a:t>
            </a:r>
          </a:p>
          <a:p>
            <a:pPr lvl="1"/>
            <a:r>
              <a:rPr lang="fr-FR" sz="1600" b="1" dirty="0"/>
              <a:t>Années 60</a:t>
            </a:r>
            <a:r>
              <a:rPr lang="fr-FR" sz="1600" dirty="0"/>
              <a:t> : 1</a:t>
            </a:r>
            <a:r>
              <a:rPr lang="fr-FR" sz="1600" baseline="30000" dirty="0"/>
              <a:t>ère</a:t>
            </a:r>
            <a:r>
              <a:rPr lang="fr-FR" sz="1600" dirty="0"/>
              <a:t> apparition dans la </a:t>
            </a:r>
            <a:r>
              <a:rPr lang="fr-FR" sz="1600" b="1" dirty="0"/>
              <a:t>littérature grise</a:t>
            </a:r>
          </a:p>
          <a:p>
            <a:pPr lvl="1"/>
            <a:r>
              <a:rPr lang="fr-FR" sz="1600" b="1" dirty="0"/>
              <a:t>1969</a:t>
            </a:r>
            <a:r>
              <a:rPr lang="fr-FR" sz="1600" dirty="0"/>
              <a:t> : </a:t>
            </a:r>
            <a:r>
              <a:rPr lang="fr-FR" sz="1600" b="1" dirty="0"/>
              <a:t>reconnaissance scientifique</a:t>
            </a:r>
            <a:r>
              <a:rPr lang="fr-FR" sz="1600" dirty="0"/>
              <a:t> dans un article d’E. </a:t>
            </a:r>
            <a:r>
              <a:rPr lang="fr-FR" sz="1600" dirty="0" err="1"/>
              <a:t>Zucman</a:t>
            </a:r>
            <a:endParaRPr lang="fr-FR" sz="1600" dirty="0"/>
          </a:p>
          <a:p>
            <a:pPr lvl="1"/>
            <a:r>
              <a:rPr lang="fr-FR" sz="1600" b="1" dirty="0"/>
              <a:t>1979 </a:t>
            </a:r>
            <a:r>
              <a:rPr lang="fr-FR" sz="1600" dirty="0"/>
              <a:t>: </a:t>
            </a:r>
            <a:r>
              <a:rPr lang="fr-FR" sz="1600" b="1" dirty="0"/>
              <a:t>définition plus précise </a:t>
            </a:r>
            <a:r>
              <a:rPr lang="fr-FR" sz="1600" dirty="0"/>
              <a:t>par </a:t>
            </a:r>
            <a:r>
              <a:rPr lang="fr-FR" sz="1600" dirty="0" err="1"/>
              <a:t>Salbreux</a:t>
            </a:r>
            <a:r>
              <a:rPr lang="fr-FR" sz="1600" dirty="0"/>
              <a:t> et </a:t>
            </a:r>
            <a:r>
              <a:rPr lang="fr-FR" sz="1600" i="1" dirty="0"/>
              <a:t>al.</a:t>
            </a:r>
            <a:r>
              <a:rPr lang="fr-FR" sz="1600" dirty="0"/>
              <a:t> du polyhandicap, qui n’est ni du </a:t>
            </a:r>
            <a:r>
              <a:rPr lang="fr-FR" sz="1600" dirty="0" err="1"/>
              <a:t>plurihandicap</a:t>
            </a:r>
            <a:r>
              <a:rPr lang="fr-FR" sz="1600" dirty="0"/>
              <a:t>, ni du </a:t>
            </a:r>
            <a:r>
              <a:rPr lang="fr-FR" sz="1600" dirty="0" err="1"/>
              <a:t>surhandicap</a:t>
            </a:r>
            <a:endParaRPr lang="fr-FR" sz="1600" dirty="0"/>
          </a:p>
          <a:p>
            <a:pPr lvl="1"/>
            <a:r>
              <a:rPr lang="fr-FR" sz="1600" b="1" dirty="0"/>
              <a:t>1985</a:t>
            </a:r>
            <a:r>
              <a:rPr lang="fr-FR" sz="1600" dirty="0"/>
              <a:t> : </a:t>
            </a:r>
            <a:r>
              <a:rPr lang="fr-FR" sz="1600" b="1" dirty="0"/>
              <a:t>reconnaissance dans le champ de l’action publique </a:t>
            </a:r>
            <a:r>
              <a:rPr lang="fr-FR" sz="1600" dirty="0"/>
              <a:t>avec la publication du rapport du CTNERHI qui appelle à une organisation spécifique de la prise en charge</a:t>
            </a:r>
          </a:p>
          <a:p>
            <a:pPr lvl="1"/>
            <a:r>
              <a:rPr lang="fr-FR" sz="1600" b="1" dirty="0"/>
              <a:t>2002</a:t>
            </a:r>
            <a:r>
              <a:rPr lang="fr-FR" sz="1600" dirty="0"/>
              <a:t> </a:t>
            </a:r>
            <a:r>
              <a:rPr lang="fr-FR" sz="1600" b="1" dirty="0"/>
              <a:t>: le GPF précise et complète la définition </a:t>
            </a:r>
          </a:p>
          <a:p>
            <a:pPr marL="457200" lvl="1" indent="0">
              <a:buNone/>
            </a:pPr>
            <a:r>
              <a:rPr lang="fr-FR" sz="1600" b="1" dirty="0"/>
              <a:t>	</a:t>
            </a:r>
            <a:r>
              <a:rPr lang="fr-FR" sz="1600" dirty="0"/>
              <a:t>« une </a:t>
            </a:r>
            <a:r>
              <a:rPr lang="fr-FR" sz="1600" b="1" dirty="0"/>
              <a:t>situation de vie spécifique </a:t>
            </a:r>
            <a:r>
              <a:rPr lang="fr-FR" sz="1600" dirty="0"/>
              <a:t>d’une personne présentant un 	</a:t>
            </a:r>
            <a:r>
              <a:rPr lang="fr-FR" sz="1600" b="1" dirty="0"/>
              <a:t>dysfonctionnement cérébral précoce </a:t>
            </a:r>
            <a:r>
              <a:rPr lang="fr-FR" sz="1600" dirty="0"/>
              <a:t>ou survenu en cours de 	développement, ayant pour conséquence de graves perturbations à 	expressions multiples et évolutives de l’efficience motrice, perceptive, 	cognitive et de la construction des relations avec l’environnement physique et 	humain. Il s’agit </a:t>
            </a:r>
            <a:r>
              <a:rPr lang="fr-FR" sz="1600" b="1" dirty="0"/>
              <a:t>d’une situation évolutive d’extrême vulnérabilité 	physique, psychique et sociale </a:t>
            </a:r>
            <a:r>
              <a:rPr lang="fr-FR" sz="1600" dirty="0"/>
              <a:t>au cours de laquelle certaines de ces 	personnes peuvent présenter de manière transitoire ou durable des signes 	de la série autistique »</a:t>
            </a:r>
          </a:p>
          <a:p>
            <a:pPr lvl="1"/>
            <a:r>
              <a:rPr lang="fr-FR" sz="1600" b="1" dirty="0"/>
              <a:t>2017 </a:t>
            </a:r>
            <a:r>
              <a:rPr lang="fr-FR" sz="1600" dirty="0"/>
              <a:t>: </a:t>
            </a:r>
            <a:r>
              <a:rPr lang="fr-FR" sz="1600" b="1" dirty="0"/>
              <a:t>un décret </a:t>
            </a:r>
            <a:r>
              <a:rPr lang="fr-FR" sz="1600" dirty="0"/>
              <a:t>relatif aux nomenclature des ESMS PH </a:t>
            </a:r>
            <a:r>
              <a:rPr lang="fr-FR" sz="1600" b="1" dirty="0"/>
              <a:t>reprend cette définition</a:t>
            </a:r>
          </a:p>
        </p:txBody>
      </p:sp>
    </p:spTree>
    <p:extLst>
      <p:ext uri="{BB962C8B-B14F-4D97-AF65-F5344CB8AC3E}">
        <p14:creationId xmlns:p14="http://schemas.microsoft.com/office/powerpoint/2010/main" val="172213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8E1281A4-3D53-4DD1-B571-11C16289B284}"/>
              </a:ext>
            </a:extLst>
          </p:cNvPr>
          <p:cNvSpPr>
            <a:spLocks noGrp="1"/>
          </p:cNvSpPr>
          <p:nvPr>
            <p:ph type="body" sz="quarter" idx="10"/>
          </p:nvPr>
        </p:nvSpPr>
        <p:spPr>
          <a:xfrm>
            <a:off x="642937" y="354013"/>
            <a:ext cx="7889876" cy="481012"/>
          </a:xfrm>
        </p:spPr>
        <p:txBody>
          <a:bodyPr/>
          <a:lstStyle/>
          <a:p>
            <a:r>
              <a:rPr lang="fr-FR" dirty="0"/>
              <a:t>Le polyhandicap (2)</a:t>
            </a:r>
          </a:p>
        </p:txBody>
      </p:sp>
      <p:sp>
        <p:nvSpPr>
          <p:cNvPr id="4" name="Espace réservé du contenu 3">
            <a:extLst>
              <a:ext uri="{FF2B5EF4-FFF2-40B4-BE49-F238E27FC236}">
                <a16:creationId xmlns:a16="http://schemas.microsoft.com/office/drawing/2014/main" id="{FE9ED0F9-3722-4B5C-B475-6EA385725E8D}"/>
              </a:ext>
            </a:extLst>
          </p:cNvPr>
          <p:cNvSpPr>
            <a:spLocks noGrp="1"/>
          </p:cNvSpPr>
          <p:nvPr>
            <p:ph idx="1"/>
          </p:nvPr>
        </p:nvSpPr>
        <p:spPr>
          <a:xfrm>
            <a:off x="646544" y="1436506"/>
            <a:ext cx="7897091" cy="3635642"/>
          </a:xfrm>
        </p:spPr>
        <p:txBody>
          <a:bodyPr>
            <a:normAutofit/>
          </a:bodyPr>
          <a:lstStyle/>
          <a:p>
            <a:r>
              <a:rPr lang="fr-FR" sz="1600" dirty="0"/>
              <a:t>En bref, le </a:t>
            </a:r>
            <a:r>
              <a:rPr lang="fr-FR" sz="1600" b="1" dirty="0"/>
              <a:t>polyhandicap </a:t>
            </a:r>
            <a:r>
              <a:rPr lang="fr-FR" sz="1600" dirty="0"/>
              <a:t>c’est : </a:t>
            </a:r>
          </a:p>
          <a:p>
            <a:pPr lvl="1"/>
            <a:r>
              <a:rPr lang="fr-FR" sz="1600" dirty="0"/>
              <a:t>une </a:t>
            </a:r>
            <a:r>
              <a:rPr lang="fr-FR" sz="1600" b="1" dirty="0"/>
              <a:t>déficience intellectuelle sévère </a:t>
            </a:r>
            <a:r>
              <a:rPr lang="fr-FR" sz="1600" dirty="0"/>
              <a:t>;</a:t>
            </a:r>
          </a:p>
          <a:p>
            <a:pPr lvl="1"/>
            <a:r>
              <a:rPr lang="fr-FR" sz="1600" dirty="0"/>
              <a:t>une </a:t>
            </a:r>
            <a:r>
              <a:rPr lang="fr-FR" sz="1600" b="1" dirty="0"/>
              <a:t>déficience motrice sévère et globale</a:t>
            </a:r>
          </a:p>
          <a:p>
            <a:pPr lvl="1"/>
            <a:r>
              <a:rPr lang="fr-FR" sz="1600" dirty="0"/>
              <a:t>une </a:t>
            </a:r>
            <a:r>
              <a:rPr lang="fr-FR" sz="1600" b="1" dirty="0"/>
              <a:t>dépendance extrême </a:t>
            </a:r>
            <a:r>
              <a:rPr lang="fr-FR" sz="1600" dirty="0"/>
              <a:t>et une restriction importante de l’autonomie</a:t>
            </a:r>
          </a:p>
          <a:p>
            <a:pPr lvl="1"/>
            <a:r>
              <a:rPr lang="fr-FR" sz="1600" dirty="0"/>
              <a:t>liées à une </a:t>
            </a:r>
            <a:r>
              <a:rPr lang="fr-FR" sz="1600" b="1" dirty="0"/>
              <a:t>lésions cérébrale arrivée en cours de développement </a:t>
            </a:r>
            <a:r>
              <a:rPr lang="fr-FR" sz="1600" dirty="0"/>
              <a:t>qui entraine l’intrication des déficiences</a:t>
            </a:r>
          </a:p>
          <a:p>
            <a:pPr lvl="1"/>
            <a:endParaRPr lang="fr-FR" sz="1600" dirty="0"/>
          </a:p>
          <a:p>
            <a:r>
              <a:rPr lang="fr-FR" sz="1600" dirty="0"/>
              <a:t>Estimation de la </a:t>
            </a:r>
            <a:r>
              <a:rPr lang="fr-FR" sz="1600" b="1" dirty="0"/>
              <a:t>prévalence</a:t>
            </a:r>
            <a:r>
              <a:rPr lang="fr-FR" sz="1600" dirty="0"/>
              <a:t> : </a:t>
            </a:r>
          </a:p>
          <a:p>
            <a:pPr lvl="1"/>
            <a:r>
              <a:rPr lang="fr-FR" sz="1600" dirty="0"/>
              <a:t>entre 5 700 et 9 300 enfants accueillis dans les ESMS (DREES, 2014)</a:t>
            </a:r>
          </a:p>
          <a:p>
            <a:pPr lvl="1"/>
            <a:r>
              <a:rPr lang="fr-FR" sz="1600" dirty="0"/>
              <a:t>23 100 places adultes ouvertes dans les ESMS (DREES, 2014)</a:t>
            </a:r>
          </a:p>
          <a:p>
            <a:pPr lvl="1"/>
            <a:r>
              <a:rPr lang="fr-FR" sz="1600" dirty="0"/>
              <a:t>2 cas pour 1 000 naissances, soit 1 600 nouveaux cas par an (INSERM, 2013)</a:t>
            </a:r>
          </a:p>
        </p:txBody>
      </p:sp>
    </p:spTree>
    <p:extLst>
      <p:ext uri="{BB962C8B-B14F-4D97-AF65-F5344CB8AC3E}">
        <p14:creationId xmlns:p14="http://schemas.microsoft.com/office/powerpoint/2010/main" val="423834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153424B2-763D-4CCB-8BEE-7DA42ABB91F2}"/>
              </a:ext>
            </a:extLst>
          </p:cNvPr>
          <p:cNvSpPr>
            <a:spLocks noGrp="1"/>
          </p:cNvSpPr>
          <p:nvPr>
            <p:ph type="body" sz="quarter" idx="10"/>
          </p:nvPr>
        </p:nvSpPr>
        <p:spPr>
          <a:xfrm>
            <a:off x="660974" y="397382"/>
            <a:ext cx="7889876" cy="331640"/>
          </a:xfrm>
        </p:spPr>
        <p:txBody>
          <a:bodyPr/>
          <a:lstStyle/>
          <a:p>
            <a:r>
              <a:rPr lang="fr-FR" dirty="0"/>
              <a:t>Le contexte (1)</a:t>
            </a:r>
          </a:p>
        </p:txBody>
      </p:sp>
      <p:sp>
        <p:nvSpPr>
          <p:cNvPr id="3" name="Espace réservé du texte 2">
            <a:extLst>
              <a:ext uri="{FF2B5EF4-FFF2-40B4-BE49-F238E27FC236}">
                <a16:creationId xmlns:a16="http://schemas.microsoft.com/office/drawing/2014/main" id="{F152F9F6-F423-4C21-AE1C-4545EBDBD27C}"/>
              </a:ext>
            </a:extLst>
          </p:cNvPr>
          <p:cNvSpPr>
            <a:spLocks noGrp="1"/>
          </p:cNvSpPr>
          <p:nvPr>
            <p:ph type="body" sz="quarter" idx="11"/>
          </p:nvPr>
        </p:nvSpPr>
        <p:spPr>
          <a:xfrm>
            <a:off x="668189" y="1030883"/>
            <a:ext cx="7889876" cy="441683"/>
          </a:xfrm>
        </p:spPr>
        <p:txBody>
          <a:bodyPr/>
          <a:lstStyle/>
          <a:p>
            <a:r>
              <a:rPr lang="fr-FR" dirty="0"/>
              <a:t>La Stratégie quinquennale d’évolution de l’offre médico-sociale</a:t>
            </a:r>
          </a:p>
        </p:txBody>
      </p:sp>
      <p:sp>
        <p:nvSpPr>
          <p:cNvPr id="4" name="Espace réservé du contenu 3">
            <a:extLst>
              <a:ext uri="{FF2B5EF4-FFF2-40B4-BE49-F238E27FC236}">
                <a16:creationId xmlns:a16="http://schemas.microsoft.com/office/drawing/2014/main" id="{C1BE116D-E6A8-4D7A-BA9F-20840B485CAF}"/>
              </a:ext>
            </a:extLst>
          </p:cNvPr>
          <p:cNvSpPr>
            <a:spLocks noGrp="1"/>
          </p:cNvSpPr>
          <p:nvPr>
            <p:ph idx="1"/>
          </p:nvPr>
        </p:nvSpPr>
        <p:spPr>
          <a:xfrm>
            <a:off x="668189" y="1455505"/>
            <a:ext cx="7897091" cy="2454347"/>
          </a:xfrm>
        </p:spPr>
        <p:txBody>
          <a:bodyPr>
            <a:normAutofit/>
          </a:bodyPr>
          <a:lstStyle/>
          <a:p>
            <a:pPr>
              <a:spcAft>
                <a:spcPts val="600"/>
              </a:spcAft>
            </a:pPr>
            <a:r>
              <a:rPr lang="fr-FR" sz="1600" dirty="0"/>
              <a:t>Annonce d’une Stratégie quinquennale d’évolution de l’offre médico-sociale le </a:t>
            </a:r>
            <a:r>
              <a:rPr lang="fr-FR" sz="1600" b="1" dirty="0"/>
              <a:t>19 mai 2016 </a:t>
            </a:r>
            <a:r>
              <a:rPr lang="fr-FR" sz="1600" dirty="0"/>
              <a:t>à la </a:t>
            </a:r>
            <a:r>
              <a:rPr lang="fr-FR" sz="1600" b="1" dirty="0"/>
              <a:t>Conférence nationale du handicap</a:t>
            </a:r>
          </a:p>
          <a:p>
            <a:r>
              <a:rPr lang="fr-FR" sz="1600" dirty="0"/>
              <a:t>Dotée de </a:t>
            </a:r>
            <a:r>
              <a:rPr lang="fr-FR" sz="1600" b="1" dirty="0"/>
              <a:t>180 millions d’euros sur 5 ans</a:t>
            </a:r>
            <a:r>
              <a:rPr lang="fr-FR" sz="1600" dirty="0"/>
              <a:t> (2017-2022), elle se décline en </a:t>
            </a:r>
            <a:r>
              <a:rPr lang="fr-FR" sz="1600" b="1" dirty="0"/>
              <a:t>4 volets </a:t>
            </a:r>
            <a:r>
              <a:rPr lang="fr-FR" sz="1600" dirty="0"/>
              <a:t>: </a:t>
            </a:r>
          </a:p>
          <a:p>
            <a:pPr lvl="1"/>
            <a:r>
              <a:rPr lang="fr-FR" sz="1600" dirty="0"/>
              <a:t>volet handicap psychique </a:t>
            </a:r>
          </a:p>
          <a:p>
            <a:pPr lvl="1"/>
            <a:r>
              <a:rPr lang="fr-FR" sz="1600" dirty="0"/>
              <a:t>volet aidants </a:t>
            </a:r>
          </a:p>
          <a:p>
            <a:pPr lvl="1"/>
            <a:r>
              <a:rPr lang="fr-FR" sz="1600" dirty="0"/>
              <a:t>volet habitat inclusif </a:t>
            </a:r>
          </a:p>
          <a:p>
            <a:pPr lvl="1"/>
            <a:r>
              <a:rPr lang="fr-FR" sz="1600" b="1" dirty="0"/>
              <a:t>volet polyhandicap, présenté lors du Comité interministériel du handicap (CIH) le 2 décembre 2016</a:t>
            </a:r>
            <a:endParaRPr lang="fr-FR" sz="1600" dirty="0"/>
          </a:p>
          <a:p>
            <a:endParaRPr lang="fr-FR" dirty="0"/>
          </a:p>
        </p:txBody>
      </p:sp>
      <p:sp>
        <p:nvSpPr>
          <p:cNvPr id="5" name="Espace réservé du texte 2">
            <a:extLst>
              <a:ext uri="{FF2B5EF4-FFF2-40B4-BE49-F238E27FC236}">
                <a16:creationId xmlns:a16="http://schemas.microsoft.com/office/drawing/2014/main" id="{0927C8A2-4576-4898-A5F8-26FE5495BB9D}"/>
              </a:ext>
            </a:extLst>
          </p:cNvPr>
          <p:cNvSpPr txBox="1">
            <a:spLocks/>
          </p:cNvSpPr>
          <p:nvPr/>
        </p:nvSpPr>
        <p:spPr>
          <a:xfrm>
            <a:off x="660974" y="4011741"/>
            <a:ext cx="7889876" cy="441683"/>
          </a:xfrm>
          <a:prstGeom prst="rect">
            <a:avLst/>
          </a:prstGeom>
        </p:spPr>
        <p:txBody>
          <a:bodyPr lIns="0"/>
          <a:lstStyle>
            <a:lvl1pPr marL="0" indent="0" algn="l" defTabSz="457200" rtl="0" eaLnBrk="1" latinLnBrk="0" hangingPunct="1">
              <a:spcBef>
                <a:spcPct val="20000"/>
              </a:spcBef>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176213" indent="-176213" algn="l" defTabSz="457200" rtl="0" eaLnBrk="1" latinLnBrk="0" hangingPunct="1">
              <a:spcBef>
                <a:spcPct val="20000"/>
              </a:spcBef>
              <a:buClr>
                <a:srgbClr val="5AAB45"/>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dirty="0"/>
              <a:t>Le volet polyhandicap</a:t>
            </a:r>
          </a:p>
        </p:txBody>
      </p:sp>
      <p:sp>
        <p:nvSpPr>
          <p:cNvPr id="6" name="Espace réservé du contenu 3">
            <a:extLst>
              <a:ext uri="{FF2B5EF4-FFF2-40B4-BE49-F238E27FC236}">
                <a16:creationId xmlns:a16="http://schemas.microsoft.com/office/drawing/2014/main" id="{FBC5ECFA-FA80-4C64-855D-12A6FEEF7E3E}"/>
              </a:ext>
            </a:extLst>
          </p:cNvPr>
          <p:cNvSpPr txBox="1">
            <a:spLocks/>
          </p:cNvSpPr>
          <p:nvPr/>
        </p:nvSpPr>
        <p:spPr>
          <a:xfrm>
            <a:off x="611555" y="4380466"/>
            <a:ext cx="7897091" cy="2301687"/>
          </a:xfrm>
          <a:prstGeom prst="rect">
            <a:avLst/>
          </a:prstGeom>
        </p:spPr>
        <p:txBody>
          <a:bodyPr vert="horz" lIns="0" tIns="45720" rIns="0" bIns="45720" rtlCol="0">
            <a:normAutofit/>
          </a:bodyPr>
          <a:lstStyle>
            <a:lvl1pPr marL="285750" indent="-285750" algn="l" defTabSz="457200" rtl="0" eaLnBrk="1" latinLnBrk="0" hangingPunct="1">
              <a:spcBef>
                <a:spcPct val="20000"/>
              </a:spcBef>
              <a:buClr>
                <a:srgbClr val="6CB643"/>
              </a:buClr>
              <a:buFont typeface="Arial" charset="0"/>
              <a:buChar char="•"/>
              <a:defRPr sz="1400" kern="1200">
                <a:solidFill>
                  <a:schemeClr val="tx1"/>
                </a:solidFill>
                <a:latin typeface="Arial" charset="0"/>
                <a:ea typeface="Arial" charset="0"/>
                <a:cs typeface="Arial" charset="0"/>
              </a:defRPr>
            </a:lvl1pPr>
            <a:lvl2pPr marL="742950" indent="-285750" algn="l" defTabSz="457200" rtl="0" eaLnBrk="1" latinLnBrk="0" hangingPunct="1">
              <a:spcBef>
                <a:spcPct val="20000"/>
              </a:spcBef>
              <a:buClr>
                <a:srgbClr val="6CB643"/>
              </a:buClr>
              <a:buFont typeface=".AppleSystemUIFont" charset="0"/>
              <a:buChar char="–"/>
              <a:defRPr sz="1400" kern="1200">
                <a:solidFill>
                  <a:schemeClr val="tx1"/>
                </a:solidFill>
                <a:latin typeface="Arial" charset="0"/>
                <a:ea typeface="Arial" charset="0"/>
                <a:cs typeface="Arial" charset="0"/>
              </a:defRPr>
            </a:lvl2pPr>
            <a:lvl3pPr marL="1200150" indent="-285750" algn="l" defTabSz="457200" rtl="0" eaLnBrk="1" latinLnBrk="0" hangingPunct="1">
              <a:spcBef>
                <a:spcPct val="20000"/>
              </a:spcBef>
              <a:buClr>
                <a:srgbClr val="6CB643"/>
              </a:buClr>
              <a:buFont typeface="Courier New" charset="0"/>
              <a:buChar char="o"/>
              <a:defRPr sz="1400" kern="1200">
                <a:solidFill>
                  <a:schemeClr val="tx1"/>
                </a:solidFill>
                <a:latin typeface="Arial" charset="0"/>
                <a:ea typeface="Arial" charset="0"/>
                <a:cs typeface="Arial" charset="0"/>
              </a:defRPr>
            </a:lvl3pPr>
            <a:lvl4pPr marL="16002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4pPr>
            <a:lvl5pPr marL="2057400" indent="-228600" algn="l" defTabSz="457200" rtl="0" eaLnBrk="1" latinLnBrk="0" hangingPunct="1">
              <a:spcBef>
                <a:spcPct val="20000"/>
              </a:spcBef>
              <a:buFont typeface="Arial"/>
              <a:buChar char="»"/>
              <a:defRPr sz="1600" kern="1200">
                <a:solidFill>
                  <a:schemeClr val="tx1"/>
                </a:solidFill>
                <a:latin typeface="Arial" charset="0"/>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600"/>
              </a:spcAft>
            </a:pPr>
            <a:r>
              <a:rPr lang="fr-FR" sz="1600" dirty="0"/>
              <a:t>Axe stratégique 1 : Accompagner en proximité en assurant la continuité des parcours de vie et de soins</a:t>
            </a:r>
          </a:p>
          <a:p>
            <a:pPr>
              <a:spcAft>
                <a:spcPts val="600"/>
              </a:spcAft>
            </a:pPr>
            <a:r>
              <a:rPr lang="fr-FR" sz="1600" dirty="0"/>
              <a:t>Axe stratégique 2 : Renforcer et valoriser l’expertise de l’accompagnement du polyhandicap</a:t>
            </a:r>
          </a:p>
          <a:p>
            <a:pPr>
              <a:spcAft>
                <a:spcPts val="600"/>
              </a:spcAft>
            </a:pPr>
            <a:r>
              <a:rPr lang="fr-FR" sz="1600" dirty="0"/>
              <a:t>Axe stratégique 3 : Promouvoir la citoyenneté, la participation et l’accès aux droits des personnes en situation de polyhandicap</a:t>
            </a:r>
          </a:p>
          <a:p>
            <a:pPr>
              <a:spcAft>
                <a:spcPts val="600"/>
              </a:spcAft>
            </a:pPr>
            <a:r>
              <a:rPr lang="fr-FR" sz="1600" b="1" dirty="0"/>
              <a:t>Axe stratégique 4 : Outiller et développer la recherche sur le polyhandicap</a:t>
            </a:r>
          </a:p>
          <a:p>
            <a:endParaRPr lang="fr-FR" dirty="0"/>
          </a:p>
        </p:txBody>
      </p:sp>
    </p:spTree>
    <p:extLst>
      <p:ext uri="{BB962C8B-B14F-4D97-AF65-F5344CB8AC3E}">
        <p14:creationId xmlns:p14="http://schemas.microsoft.com/office/powerpoint/2010/main" val="116532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153424B2-763D-4CCB-8BEE-7DA42ABB91F2}"/>
              </a:ext>
            </a:extLst>
          </p:cNvPr>
          <p:cNvSpPr>
            <a:spLocks noGrp="1"/>
          </p:cNvSpPr>
          <p:nvPr>
            <p:ph type="body" sz="quarter" idx="10"/>
          </p:nvPr>
        </p:nvSpPr>
        <p:spPr>
          <a:xfrm>
            <a:off x="660974" y="397382"/>
            <a:ext cx="7889876" cy="331640"/>
          </a:xfrm>
        </p:spPr>
        <p:txBody>
          <a:bodyPr/>
          <a:lstStyle/>
          <a:p>
            <a:r>
              <a:rPr lang="fr-FR" dirty="0"/>
              <a:t>Le contexte (2)</a:t>
            </a:r>
          </a:p>
        </p:txBody>
      </p:sp>
      <p:sp>
        <p:nvSpPr>
          <p:cNvPr id="3" name="Espace réservé du texte 2">
            <a:extLst>
              <a:ext uri="{FF2B5EF4-FFF2-40B4-BE49-F238E27FC236}">
                <a16:creationId xmlns:a16="http://schemas.microsoft.com/office/drawing/2014/main" id="{F152F9F6-F423-4C21-AE1C-4545EBDBD27C}"/>
              </a:ext>
            </a:extLst>
          </p:cNvPr>
          <p:cNvSpPr>
            <a:spLocks noGrp="1"/>
          </p:cNvSpPr>
          <p:nvPr>
            <p:ph type="body" sz="quarter" idx="11"/>
          </p:nvPr>
        </p:nvSpPr>
        <p:spPr>
          <a:xfrm>
            <a:off x="668189" y="1030883"/>
            <a:ext cx="7889876" cy="657240"/>
          </a:xfrm>
        </p:spPr>
        <p:txBody>
          <a:bodyPr/>
          <a:lstStyle/>
          <a:p>
            <a:pPr>
              <a:spcAft>
                <a:spcPts val="600"/>
              </a:spcAft>
            </a:pPr>
            <a:r>
              <a:rPr lang="fr-FR" dirty="0"/>
              <a:t>Axe stratégique 4 : Outiller et développer la recherche sur le polyhandicap</a:t>
            </a:r>
          </a:p>
        </p:txBody>
      </p:sp>
      <p:sp>
        <p:nvSpPr>
          <p:cNvPr id="4" name="Espace réservé du contenu 3">
            <a:extLst>
              <a:ext uri="{FF2B5EF4-FFF2-40B4-BE49-F238E27FC236}">
                <a16:creationId xmlns:a16="http://schemas.microsoft.com/office/drawing/2014/main" id="{C1BE116D-E6A8-4D7A-BA9F-20840B485CAF}"/>
              </a:ext>
            </a:extLst>
          </p:cNvPr>
          <p:cNvSpPr>
            <a:spLocks noGrp="1"/>
          </p:cNvSpPr>
          <p:nvPr>
            <p:ph idx="1"/>
          </p:nvPr>
        </p:nvSpPr>
        <p:spPr>
          <a:xfrm>
            <a:off x="623454" y="1893841"/>
            <a:ext cx="8182921" cy="4566777"/>
          </a:xfrm>
        </p:spPr>
        <p:txBody>
          <a:bodyPr>
            <a:normAutofit/>
          </a:bodyPr>
          <a:lstStyle/>
          <a:p>
            <a:r>
              <a:rPr lang="fr-FR" sz="1600" b="1" dirty="0"/>
              <a:t>Constat</a:t>
            </a:r>
            <a:r>
              <a:rPr lang="fr-FR" sz="1600" dirty="0"/>
              <a:t> de l’existence de travaux réalisés par des chercheurs investis mais … </a:t>
            </a:r>
          </a:p>
          <a:p>
            <a:pPr lvl="1"/>
            <a:r>
              <a:rPr lang="fr-FR" sz="1600" dirty="0"/>
              <a:t>Un besoin de coordination et de partage des travaux</a:t>
            </a:r>
          </a:p>
          <a:p>
            <a:pPr lvl="1"/>
            <a:r>
              <a:rPr lang="fr-FR" sz="1600" dirty="0"/>
              <a:t>Un besoin de données</a:t>
            </a:r>
          </a:p>
          <a:p>
            <a:pPr lvl="1"/>
            <a:r>
              <a:rPr lang="fr-FR" sz="1600" dirty="0"/>
              <a:t>Des axes de recherche à développer en mobilisant des approches pluridisciplinaires</a:t>
            </a:r>
          </a:p>
          <a:p>
            <a:pPr lvl="1"/>
            <a:r>
              <a:rPr lang="fr-FR" sz="1600" dirty="0"/>
              <a:t>Un besoin de synthèse</a:t>
            </a:r>
          </a:p>
          <a:p>
            <a:pPr lvl="1"/>
            <a:r>
              <a:rPr lang="fr-FR" sz="1600" dirty="0"/>
              <a:t>Un besoin de connaissance des bonnes pratiques à l’étranger</a:t>
            </a:r>
          </a:p>
          <a:p>
            <a:pPr lvl="1"/>
            <a:endParaRPr lang="fr-FR" sz="1600" dirty="0"/>
          </a:p>
          <a:p>
            <a:r>
              <a:rPr lang="fr-FR" sz="1600" dirty="0"/>
              <a:t>Pour répondre aux besoins, </a:t>
            </a:r>
            <a:r>
              <a:rPr lang="fr-FR" sz="1600" b="1" dirty="0"/>
              <a:t>cinq actions prioritaires </a:t>
            </a:r>
            <a:r>
              <a:rPr lang="fr-FR" sz="1600" dirty="0"/>
              <a:t>ont été retenues : </a:t>
            </a:r>
          </a:p>
          <a:p>
            <a:pPr lvl="1"/>
            <a:r>
              <a:rPr lang="fr-FR" sz="1600" dirty="0"/>
              <a:t>Créer un consortium de recherche sur le polyhandicap (1)</a:t>
            </a:r>
          </a:p>
          <a:p>
            <a:pPr lvl="1"/>
            <a:r>
              <a:rPr lang="fr-FR" sz="1600" dirty="0"/>
              <a:t>Préfiguration d’une cohorte de personnes polyhandicapées pour la recherche (2)</a:t>
            </a:r>
          </a:p>
          <a:p>
            <a:pPr lvl="1"/>
            <a:r>
              <a:rPr lang="fr-FR" sz="1600" dirty="0"/>
              <a:t>Lancer des appels à projets de recherche sur le polyhandicap (3)</a:t>
            </a:r>
          </a:p>
          <a:p>
            <a:pPr lvl="1"/>
            <a:r>
              <a:rPr lang="fr-FR" sz="1600" dirty="0"/>
              <a:t>Réaliser une expertise collective INSERM sur le polyhandicap (4)</a:t>
            </a:r>
          </a:p>
          <a:p>
            <a:pPr lvl="1"/>
            <a:r>
              <a:rPr lang="fr-FR" sz="1600" dirty="0"/>
              <a:t>Organiser des voyages d’études (5)</a:t>
            </a:r>
          </a:p>
          <a:p>
            <a:endParaRPr lang="fr-FR" sz="1600" dirty="0"/>
          </a:p>
        </p:txBody>
      </p:sp>
    </p:spTree>
    <p:extLst>
      <p:ext uri="{BB962C8B-B14F-4D97-AF65-F5344CB8AC3E}">
        <p14:creationId xmlns:p14="http://schemas.microsoft.com/office/powerpoint/2010/main" val="219368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46DD207-C729-4DDD-BAA1-FC37E6BAE4DB}"/>
              </a:ext>
            </a:extLst>
          </p:cNvPr>
          <p:cNvSpPr>
            <a:spLocks noGrp="1"/>
          </p:cNvSpPr>
          <p:nvPr>
            <p:ph type="body" sz="quarter" idx="10"/>
          </p:nvPr>
        </p:nvSpPr>
        <p:spPr>
          <a:xfrm>
            <a:off x="0" y="283675"/>
            <a:ext cx="9144000" cy="481012"/>
          </a:xfrm>
        </p:spPr>
        <p:txBody>
          <a:bodyPr/>
          <a:lstStyle/>
          <a:p>
            <a:pPr marL="457200" lvl="1" indent="0">
              <a:buNone/>
            </a:pPr>
            <a:r>
              <a:rPr lang="fr-FR" dirty="0"/>
              <a:t>Focus : Réaliser une expertise collective INSERM sur le polyhandicap</a:t>
            </a:r>
          </a:p>
        </p:txBody>
      </p:sp>
      <p:sp>
        <p:nvSpPr>
          <p:cNvPr id="4" name="Espace réservé du contenu 3">
            <a:extLst>
              <a:ext uri="{FF2B5EF4-FFF2-40B4-BE49-F238E27FC236}">
                <a16:creationId xmlns:a16="http://schemas.microsoft.com/office/drawing/2014/main" id="{A91A7149-2E4F-4F03-AB42-8154BE160927}"/>
              </a:ext>
            </a:extLst>
          </p:cNvPr>
          <p:cNvSpPr>
            <a:spLocks noGrp="1"/>
          </p:cNvSpPr>
          <p:nvPr>
            <p:ph idx="1"/>
          </p:nvPr>
        </p:nvSpPr>
        <p:spPr>
          <a:xfrm>
            <a:off x="623454" y="1112938"/>
            <a:ext cx="7897091" cy="5175320"/>
          </a:xfrm>
        </p:spPr>
        <p:txBody>
          <a:bodyPr>
            <a:normAutofit/>
          </a:bodyPr>
          <a:lstStyle/>
          <a:p>
            <a:pPr marL="457200" lvl="1" indent="0">
              <a:buNone/>
            </a:pPr>
            <a:endParaRPr lang="fr-FR" sz="1600" dirty="0"/>
          </a:p>
          <a:p>
            <a:r>
              <a:rPr lang="fr-FR" sz="1600" b="1" dirty="0"/>
              <a:t>Lancement d’une expertise collective INSERM sur le polyhandicap en 2020</a:t>
            </a:r>
          </a:p>
          <a:p>
            <a:endParaRPr lang="fr-FR" sz="1600" b="1" dirty="0"/>
          </a:p>
          <a:p>
            <a:r>
              <a:rPr lang="fr-FR" sz="1600" b="1" dirty="0"/>
              <a:t>Au programme de la journée </a:t>
            </a:r>
            <a:r>
              <a:rPr lang="fr-FR" sz="1600" b="1" i="1" dirty="0"/>
              <a:t>Cf. 10h00 – 11h00 : La recherche sur le polyhandicap : indicateurs bibliométriques et états des connaissances </a:t>
            </a:r>
            <a:endParaRPr lang="fr-FR" sz="1600" i="1" dirty="0"/>
          </a:p>
          <a:p>
            <a:pPr lvl="1"/>
            <a:r>
              <a:rPr lang="fr-FR" sz="1600" dirty="0"/>
              <a:t>10h00 – 10h30 : Panorama général de la recherche sur le polyhandicap à partir d'une analyse bibliométrique - Elisabeth </a:t>
            </a:r>
            <a:r>
              <a:rPr lang="fr-FR" sz="1600" dirty="0" err="1"/>
              <a:t>Adjadj</a:t>
            </a:r>
            <a:r>
              <a:rPr lang="fr-FR" sz="1600" dirty="0"/>
              <a:t> </a:t>
            </a:r>
          </a:p>
          <a:p>
            <a:pPr lvl="1"/>
            <a:r>
              <a:rPr lang="fr-FR" sz="1600" dirty="0"/>
              <a:t>10h30 – 10h45 : Comment analyser et synthétiser la littérature internationale sur le polyhandicap grâce à l'expertise collective Inserm? Laurent Fleury </a:t>
            </a:r>
          </a:p>
          <a:p>
            <a:pPr lvl="1"/>
            <a:r>
              <a:rPr lang="fr-FR" sz="1600" dirty="0"/>
              <a:t>10h45 – 11h00 : Échange avec la salle</a:t>
            </a:r>
          </a:p>
          <a:p>
            <a:pPr lvl="1"/>
            <a:endParaRPr lang="fr-FR" sz="1600" dirty="0"/>
          </a:p>
          <a:p>
            <a:r>
              <a:rPr lang="fr-FR" sz="1600" b="1" dirty="0"/>
              <a:t>La CNSA, partenaire du Pôle « Expertise collective » de l’INSERM </a:t>
            </a:r>
            <a:endParaRPr lang="fr-FR" sz="1600" dirty="0"/>
          </a:p>
          <a:p>
            <a:pPr lvl="1"/>
            <a:r>
              <a:rPr lang="fr-FR" sz="1600" dirty="0"/>
              <a:t> « Handicaps rares – Contextes, enjeux et perspectives » publiée en 2013</a:t>
            </a:r>
          </a:p>
          <a:p>
            <a:pPr lvl="1"/>
            <a:r>
              <a:rPr lang="fr-FR" sz="1600" dirty="0"/>
              <a:t>« Déficiences intellectuelles » publiée en 2016</a:t>
            </a:r>
          </a:p>
          <a:p>
            <a:pPr lvl="1"/>
            <a:r>
              <a:rPr lang="fr-FR" sz="1600" dirty="0"/>
              <a:t>« TDC ou dyspraxie » publiée en 2019</a:t>
            </a:r>
          </a:p>
          <a:p>
            <a:pPr lvl="1"/>
            <a:r>
              <a:rPr lang="fr-FR" sz="1600" dirty="0"/>
              <a:t>« Polyhandicap » à venir. </a:t>
            </a:r>
          </a:p>
          <a:p>
            <a:endParaRPr lang="fr-FR" sz="1500" dirty="0"/>
          </a:p>
          <a:p>
            <a:pPr lvl="1"/>
            <a:endParaRPr lang="fr-FR" sz="1500" b="1" dirty="0"/>
          </a:p>
          <a:p>
            <a:pPr lvl="1"/>
            <a:endParaRPr lang="fr-FR" sz="1700" dirty="0"/>
          </a:p>
        </p:txBody>
      </p:sp>
    </p:spTree>
    <p:extLst>
      <p:ext uri="{BB962C8B-B14F-4D97-AF65-F5344CB8AC3E}">
        <p14:creationId xmlns:p14="http://schemas.microsoft.com/office/powerpoint/2010/main" val="3057059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46DD207-C729-4DDD-BAA1-FC37E6BAE4DB}"/>
              </a:ext>
            </a:extLst>
          </p:cNvPr>
          <p:cNvSpPr>
            <a:spLocks noGrp="1"/>
          </p:cNvSpPr>
          <p:nvPr>
            <p:ph type="body" sz="quarter" idx="10"/>
          </p:nvPr>
        </p:nvSpPr>
        <p:spPr>
          <a:xfrm>
            <a:off x="0" y="283675"/>
            <a:ext cx="9144000" cy="481012"/>
          </a:xfrm>
        </p:spPr>
        <p:txBody>
          <a:bodyPr/>
          <a:lstStyle/>
          <a:p>
            <a:pPr marL="457200" lvl="1" indent="0">
              <a:buNone/>
            </a:pPr>
            <a:r>
              <a:rPr lang="fr-FR" dirty="0"/>
              <a:t>Focus : Organiser des voyages d’études</a:t>
            </a:r>
          </a:p>
        </p:txBody>
      </p:sp>
      <p:sp>
        <p:nvSpPr>
          <p:cNvPr id="4" name="Espace réservé du contenu 3">
            <a:extLst>
              <a:ext uri="{FF2B5EF4-FFF2-40B4-BE49-F238E27FC236}">
                <a16:creationId xmlns:a16="http://schemas.microsoft.com/office/drawing/2014/main" id="{A91A7149-2E4F-4F03-AB42-8154BE160927}"/>
              </a:ext>
            </a:extLst>
          </p:cNvPr>
          <p:cNvSpPr>
            <a:spLocks noGrp="1"/>
          </p:cNvSpPr>
          <p:nvPr>
            <p:ph idx="1"/>
          </p:nvPr>
        </p:nvSpPr>
        <p:spPr>
          <a:xfrm>
            <a:off x="450166" y="1211416"/>
            <a:ext cx="8510954" cy="4668877"/>
          </a:xfrm>
        </p:spPr>
        <p:txBody>
          <a:bodyPr>
            <a:normAutofit lnSpcReduction="10000"/>
          </a:bodyPr>
          <a:lstStyle/>
          <a:p>
            <a:endParaRPr lang="fr-FR" sz="1600" dirty="0"/>
          </a:p>
          <a:p>
            <a:r>
              <a:rPr lang="fr-FR" sz="1600" dirty="0"/>
              <a:t>En compléments des travaux de recherche et des appels à projets de recherche qu'elle soutient, la CNSA organise et finance des </a:t>
            </a:r>
            <a:r>
              <a:rPr lang="fr-FR" sz="1600" b="1" dirty="0"/>
              <a:t>appels à actions innovantes thématiques</a:t>
            </a:r>
            <a:r>
              <a:rPr lang="fr-FR" sz="1600" dirty="0"/>
              <a:t>. </a:t>
            </a:r>
          </a:p>
          <a:p>
            <a:endParaRPr lang="fr-FR" sz="1600" dirty="0"/>
          </a:p>
          <a:p>
            <a:r>
              <a:rPr lang="fr-FR" sz="1600" b="1" dirty="0"/>
              <a:t>Appel à projets « Et nos voisins européens, comment font-ils ? » (CNSA 2017)</a:t>
            </a:r>
          </a:p>
          <a:p>
            <a:pPr marL="457200" lvl="1" indent="0">
              <a:buNone/>
            </a:pPr>
            <a:r>
              <a:rPr lang="fr-FR" sz="1700" dirty="0"/>
              <a:t>La CNSA a sélectionné 13 missions d'étude et d'observation chez nos voisins européens pour identifier des pratiques inspirantes d'accompagnement des personnes en situation de handicap ou de perte d’autonomie. Elles ont notamment  porté sur l'accompagnement des personnes polyhandicapées et les organisations territoriales pour le maintien à domicile de personnes très dépendantes.</a:t>
            </a:r>
          </a:p>
          <a:p>
            <a:endParaRPr lang="fr-FR" sz="1600" dirty="0"/>
          </a:p>
          <a:p>
            <a:r>
              <a:rPr lang="fr-FR" sz="1600" b="1" dirty="0"/>
              <a:t>Au programme de la journée </a:t>
            </a:r>
            <a:r>
              <a:rPr lang="fr-FR" sz="1600" b="1" i="1" dirty="0"/>
              <a:t>Cf. 13h45 – 15h00 : Table ronde : « Et nos voisins européens, comment font-ils ? » Retour d’expérience sur les voyages d’étude et perspectives </a:t>
            </a:r>
            <a:endParaRPr lang="fr-FR" sz="1600" i="1" dirty="0"/>
          </a:p>
          <a:p>
            <a:pPr marL="457200" lvl="1" indent="0">
              <a:buNone/>
            </a:pPr>
            <a:r>
              <a:rPr lang="fr-FR" sz="1600" dirty="0"/>
              <a:t>Modérateur : Romain Sibille </a:t>
            </a:r>
          </a:p>
          <a:p>
            <a:pPr lvl="1"/>
            <a:r>
              <a:rPr lang="fr-FR" sz="1600" dirty="0"/>
              <a:t>Claire </a:t>
            </a:r>
            <a:r>
              <a:rPr lang="fr-FR" sz="1600" dirty="0" err="1"/>
              <a:t>Davalo</a:t>
            </a:r>
            <a:r>
              <a:rPr lang="fr-FR" sz="1600" dirty="0"/>
              <a:t>, Louis Bertrand et Muriel Loison </a:t>
            </a:r>
          </a:p>
          <a:p>
            <a:pPr lvl="1"/>
            <a:r>
              <a:rPr lang="fr-FR" sz="1600" dirty="0"/>
              <a:t>Agnès </a:t>
            </a:r>
            <a:r>
              <a:rPr lang="fr-FR" sz="1600" dirty="0" err="1"/>
              <a:t>Vinchon</a:t>
            </a:r>
            <a:r>
              <a:rPr lang="fr-FR" sz="1600" dirty="0"/>
              <a:t> et Bruno </a:t>
            </a:r>
            <a:r>
              <a:rPr lang="fr-FR" sz="1600" dirty="0" err="1"/>
              <a:t>Pollez</a:t>
            </a:r>
            <a:r>
              <a:rPr lang="fr-FR" sz="1600" dirty="0"/>
              <a:t> </a:t>
            </a:r>
          </a:p>
          <a:p>
            <a:pPr lvl="1"/>
            <a:r>
              <a:rPr lang="fr-FR" sz="1600" dirty="0"/>
              <a:t>Marie-Christine Rousseau </a:t>
            </a:r>
          </a:p>
        </p:txBody>
      </p:sp>
    </p:spTree>
    <p:extLst>
      <p:ext uri="{BB962C8B-B14F-4D97-AF65-F5344CB8AC3E}">
        <p14:creationId xmlns:p14="http://schemas.microsoft.com/office/powerpoint/2010/main" val="2528961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5E040EF6-DB73-4953-9ADA-1E1E4B5EF04B}"/>
              </a:ext>
            </a:extLst>
          </p:cNvPr>
          <p:cNvSpPr>
            <a:spLocks noGrp="1"/>
          </p:cNvSpPr>
          <p:nvPr>
            <p:ph type="body" sz="quarter" idx="10"/>
          </p:nvPr>
        </p:nvSpPr>
        <p:spPr/>
        <p:txBody>
          <a:bodyPr/>
          <a:lstStyle/>
          <a:p>
            <a:r>
              <a:rPr lang="fr-FR" dirty="0"/>
              <a:t>Pour aller plus loin</a:t>
            </a:r>
          </a:p>
        </p:txBody>
      </p:sp>
      <p:sp>
        <p:nvSpPr>
          <p:cNvPr id="4" name="Espace réservé du contenu 3">
            <a:extLst>
              <a:ext uri="{FF2B5EF4-FFF2-40B4-BE49-F238E27FC236}">
                <a16:creationId xmlns:a16="http://schemas.microsoft.com/office/drawing/2014/main" id="{55144F41-0BCA-4E4A-A4BB-56D5A838DB37}"/>
              </a:ext>
            </a:extLst>
          </p:cNvPr>
          <p:cNvSpPr>
            <a:spLocks noGrp="1"/>
          </p:cNvSpPr>
          <p:nvPr>
            <p:ph idx="1"/>
          </p:nvPr>
        </p:nvSpPr>
        <p:spPr/>
        <p:txBody>
          <a:bodyPr>
            <a:normAutofit/>
          </a:bodyPr>
          <a:lstStyle/>
          <a:p>
            <a:r>
              <a:rPr lang="fr-FR" sz="1600" dirty="0">
                <a:hlinkClick r:id="rId2"/>
              </a:rPr>
              <a:t>Rapport sur l’état des lieux de la recherche française sur le polyhandicap et ses annexes </a:t>
            </a:r>
            <a:r>
              <a:rPr lang="fr-FR" sz="1600" dirty="0"/>
              <a:t> sur le site de la CNSA</a:t>
            </a:r>
          </a:p>
          <a:p>
            <a:r>
              <a:rPr lang="fr-FR" sz="1600" dirty="0">
                <a:hlinkClick r:id="rId3"/>
              </a:rPr>
              <a:t>Rapports des voyages d’études à l’étranger </a:t>
            </a:r>
            <a:r>
              <a:rPr lang="fr-FR" sz="1600" dirty="0"/>
              <a:t>sur le site de la CNSA</a:t>
            </a:r>
          </a:p>
          <a:p>
            <a:r>
              <a:rPr lang="fr-FR" sz="1600" dirty="0">
                <a:hlinkClick r:id="rId4"/>
              </a:rPr>
              <a:t>Site internet de l’</a:t>
            </a:r>
            <a:r>
              <a:rPr lang="fr-FR" sz="1600" dirty="0" err="1">
                <a:hlinkClick r:id="rId4"/>
              </a:rPr>
              <a:t>IReSP</a:t>
            </a:r>
            <a:r>
              <a:rPr lang="fr-FR" sz="1600" dirty="0"/>
              <a:t> pour obtenir des informations sur les projets financés par la CNSA dans le cadre de l’appel à projets de recherche</a:t>
            </a:r>
          </a:p>
          <a:p>
            <a:r>
              <a:rPr lang="fr-FR" sz="1600" dirty="0">
                <a:hlinkClick r:id="rId5"/>
              </a:rPr>
              <a:t>Vidéo d’un témoignage d’un papa </a:t>
            </a:r>
            <a:r>
              <a:rPr lang="fr-FR" sz="1600" dirty="0"/>
              <a:t>sur </a:t>
            </a:r>
            <a:r>
              <a:rPr lang="fr-FR" sz="1600" dirty="0" err="1"/>
              <a:t>Youtube</a:t>
            </a:r>
            <a:endParaRPr lang="fr-FR" sz="1600" dirty="0"/>
          </a:p>
        </p:txBody>
      </p:sp>
    </p:spTree>
    <p:extLst>
      <p:ext uri="{BB962C8B-B14F-4D97-AF65-F5344CB8AC3E}">
        <p14:creationId xmlns:p14="http://schemas.microsoft.com/office/powerpoint/2010/main" val="627613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2">
            <a:extLst>
              <a:ext uri="{FF2B5EF4-FFF2-40B4-BE49-F238E27FC236}">
                <a16:creationId xmlns:a16="http://schemas.microsoft.com/office/drawing/2014/main" id="{59C606B8-B986-4FA1-B541-B8C751C94E81}"/>
              </a:ext>
            </a:extLst>
          </p:cNvPr>
          <p:cNvSpPr txBox="1">
            <a:spLocks/>
          </p:cNvSpPr>
          <p:nvPr/>
        </p:nvSpPr>
        <p:spPr>
          <a:xfrm>
            <a:off x="2879678" y="2987317"/>
            <a:ext cx="4053386" cy="441683"/>
          </a:xfrm>
          <a:prstGeom prst="rect">
            <a:avLst/>
          </a:prstGeom>
        </p:spPr>
        <p:txBody>
          <a:bodyPr lIns="0"/>
          <a:lstStyle>
            <a:lvl1pPr marL="0" indent="0" algn="l" defTabSz="457200" rtl="0" eaLnBrk="1" latinLnBrk="0" hangingPunct="1">
              <a:spcBef>
                <a:spcPct val="20000"/>
              </a:spcBef>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176213" indent="-176213" algn="l" defTabSz="457200" rtl="0" eaLnBrk="1" latinLnBrk="0" hangingPunct="1">
              <a:spcBef>
                <a:spcPct val="20000"/>
              </a:spcBef>
              <a:buClr>
                <a:srgbClr val="5AAB45"/>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sz="2400" dirty="0"/>
              <a:t>Merci de votre attention ! </a:t>
            </a:r>
          </a:p>
        </p:txBody>
      </p:sp>
    </p:spTree>
    <p:extLst>
      <p:ext uri="{BB962C8B-B14F-4D97-AF65-F5344CB8AC3E}">
        <p14:creationId xmlns:p14="http://schemas.microsoft.com/office/powerpoint/2010/main" val="292251988"/>
      </p:ext>
    </p:extLst>
  </p:cSld>
  <p:clrMapOvr>
    <a:masterClrMapping/>
  </p:clrMapOvr>
</p:sld>
</file>

<file path=ppt/theme/theme1.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BA39E891DF614DA84752A645C23908" ma:contentTypeVersion="7" ma:contentTypeDescription="Crée un document." ma:contentTypeScope="" ma:versionID="9e297e3026ec0bf1bd85db3b9edb5bd2">
  <xsd:schema xmlns:xsd="http://www.w3.org/2001/XMLSchema" xmlns:xs="http://www.w3.org/2001/XMLSchema" xmlns:p="http://schemas.microsoft.com/office/2006/metadata/properties" xmlns:ns1="http://schemas.microsoft.com/sharepoint/v3" xmlns:ns2="68504be4-6530-4b44-9461-877b72004c09" xmlns:ns3="61088355-9409-4f31-9c01-d2b9dfc327f3" targetNamespace="http://schemas.microsoft.com/office/2006/metadata/properties" ma:root="true" ma:fieldsID="62a22a59c95203bf3cd560f481161ed2" ns1:_="" ns2:_="" ns3:_="">
    <xsd:import namespace="http://schemas.microsoft.com/sharepoint/v3"/>
    <xsd:import namespace="68504be4-6530-4b44-9461-877b72004c09"/>
    <xsd:import namespace="61088355-9409-4f31-9c01-d2b9dfc327f3"/>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EventHashCode" minOccurs="0"/>
                <xsd:element ref="ns2:MediaServiceGenerationTim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hidden="tru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504be4-6530-4b44-9461-877b72004c0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088355-9409-4f31-9c01-d2b9dfc327f3"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110BFB-47FE-4535-8BB8-3E9E89547B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504be4-6530-4b44-9461-877b72004c09"/>
    <ds:schemaRef ds:uri="61088355-9409-4f31-9c01-d2b9dfc32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DD3F51-F8EB-43D2-84D2-F5C9F7853992}">
  <ds:schemaRefs>
    <ds:schemaRef ds:uri="http://purl.org/dc/elements/1.1/"/>
    <ds:schemaRef ds:uri="http://purl.org/dc/terms/"/>
    <ds:schemaRef ds:uri="68504be4-6530-4b44-9461-877b72004c09"/>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61088355-9409-4f31-9c01-d2b9dfc327f3"/>
    <ds:schemaRef ds:uri="http://schemas.microsoft.com/sharepoint/v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A12894C1-2282-4942-B88E-3B032EF69D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12612</TotalTime>
  <Words>879</Words>
  <Application>Microsoft Office PowerPoint</Application>
  <PresentationFormat>Affichage à l'écran (4:3)</PresentationFormat>
  <Paragraphs>90</Paragraphs>
  <Slides>9</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9</vt:i4>
      </vt:variant>
    </vt:vector>
  </HeadingPairs>
  <TitlesOfParts>
    <vt:vector size="14" baseType="lpstr">
      <vt:lpstr>.AppleSystemUIFont</vt:lpstr>
      <vt:lpstr>Arial</vt:lpstr>
      <vt:lpstr>Calibri</vt:lpstr>
      <vt:lpstr>Courier New</vt:lpstr>
      <vt:lpstr>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BOISSON-COHEN Marine</cp:lastModifiedBy>
  <cp:revision>145</cp:revision>
  <cp:lastPrinted>2020-01-10T08:01:25Z</cp:lastPrinted>
  <dcterms:created xsi:type="dcterms:W3CDTF">2017-11-29T15:10:16Z</dcterms:created>
  <dcterms:modified xsi:type="dcterms:W3CDTF">2020-01-13T07:27:40Z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0x01010044BA39E891DF614DA84752A645C23908</vt:lpwstr>
  </property>
</Properties>
</file>